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8" r:id="rId2"/>
  </p:sldMasterIdLst>
  <p:notesMasterIdLst>
    <p:notesMasterId r:id="rId9"/>
  </p:notesMasterIdLst>
  <p:sldIdLst>
    <p:sldId id="302" r:id="rId3"/>
    <p:sldId id="303" r:id="rId4"/>
    <p:sldId id="2007577125" r:id="rId5"/>
    <p:sldId id="299" r:id="rId6"/>
    <p:sldId id="300" r:id="rId7"/>
    <p:sldId id="297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17717-69DF-4E60-AA0D-BE887D74237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47211-D9CC-4F39-BCD5-7120B538B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4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làm bảng lớp hoặc bảng con, sau đó đổi chiếu kết quả trên màn hìn</a:t>
            </a:r>
            <a:r>
              <a:rPr lang="vi-VN" baseline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47211-D9CC-4F39-BCD5-7120B538BE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2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47211-D9CC-4F39-BCD5-7120B538BE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2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42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00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88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7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95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663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60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778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905A72DA-0E20-422D-A31C-8A5CB2E0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52375" b="844"/>
          <a:stretch/>
        </p:blipFill>
        <p:spPr>
          <a:xfrm>
            <a:off x="9572424" y="19595"/>
            <a:ext cx="5492671" cy="681881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, 户外艺术系列, 笔记本电脑, 屏幕&#10;&#10;已生成极高可信度的说明">
            <a:extLst>
              <a:ext uri="{FF2B5EF4-FFF2-40B4-BE49-F238E27FC236}">
                <a16:creationId xmlns="" xmlns:a16="http://schemas.microsoft.com/office/drawing/2014/main" id="{31AC3A60-9A03-4C18-BBEC-248F4594C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000" r="62718" b="47909"/>
          <a:stretch/>
        </p:blipFill>
        <p:spPr>
          <a:xfrm flipH="1">
            <a:off x="-2" y="4869160"/>
            <a:ext cx="2268101" cy="196924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B926103-678C-493D-B020-1063B3DBF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408" y="-16804"/>
            <a:ext cx="2592288" cy="1484474"/>
          </a:xfrm>
          <a:prstGeom prst="rect">
            <a:avLst/>
          </a:prstGeom>
        </p:spPr>
      </p:pic>
      <p:sp>
        <p:nvSpPr>
          <p:cNvPr id="10" name="矩形 69">
            <a:extLst>
              <a:ext uri="{FF2B5EF4-FFF2-40B4-BE49-F238E27FC236}">
                <a16:creationId xmlns="" xmlns:a16="http://schemas.microsoft.com/office/drawing/2014/main" id="{8B2A1291-96D5-44A0-B582-A35DD7F73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836712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366A9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点击添加标题</a:t>
            </a:r>
            <a:endParaRPr lang="en-US" altLang="zh-CN" sz="2800" b="1" dirty="0">
              <a:solidFill>
                <a:srgbClr val="366A9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439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8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1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7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1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03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1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62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72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67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70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9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6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=""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=""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=""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=""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=""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=""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=""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=""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=""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=""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31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=""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=""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=""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=""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=""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02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=""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=""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=""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=""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=""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=""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=""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=""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=""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=""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=""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=""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=""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=""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=""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5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=""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=""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=""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=""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=""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04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=""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=""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=""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=""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=""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9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7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44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2026/4/8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ED3C34C3-FA0B-486B-8614-D05B0BF5BB0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2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4">
            <a:extLst>
              <a:ext uri="{FF2B5EF4-FFF2-40B4-BE49-F238E27FC236}">
                <a16:creationId xmlns="" xmlns:a16="http://schemas.microsoft.com/office/drawing/2014/main" id="{C7F31B6D-CFC8-59F4-82AF-76C344C326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12">
            <a:extLst>
              <a:ext uri="{FF2B5EF4-FFF2-40B4-BE49-F238E27FC236}">
                <a16:creationId xmlns="" xmlns:a16="http://schemas.microsoft.com/office/drawing/2014/main" id="{A3E891C0-97B4-B507-D232-C617D013A11B}"/>
              </a:ext>
            </a:extLst>
          </p:cNvPr>
          <p:cNvSpPr/>
          <p:nvPr userDrawn="1"/>
        </p:nvSpPr>
        <p:spPr>
          <a:xfrm>
            <a:off x="245661" y="223370"/>
            <a:ext cx="11709778" cy="6532272"/>
          </a:xfrm>
          <a:prstGeom prst="roundRect">
            <a:avLst>
              <a:gd name="adj" fmla="val 1077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86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video" Target="../media/media1.mp4"/><Relationship Id="rId7" Type="http://schemas.openxmlformats.org/officeDocument/2006/relationships/notesSlide" Target="../notesSlides/notesSlide3.xml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8.xml"/><Relationship Id="rId5" Type="http://schemas.openxmlformats.org/officeDocument/2006/relationships/audio" Target="../media/media2.m4a"/><Relationship Id="rId10" Type="http://schemas.openxmlformats.org/officeDocument/2006/relationships/image" Target="../media/image9.png"/><Relationship Id="rId4" Type="http://schemas.microsoft.com/office/2007/relationships/media" Target="../media/media2.m4a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53981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3200" y="1493761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+ 47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49601" y="1536095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23 + 54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12113" y="1602948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61 + 35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879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5309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2600" y="264621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879" y="38404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1344" y="38404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2600" y="38404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016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464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3241422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325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805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1709" y="491320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7879" y="482545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0691" y="482545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32600" y="482545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206895" y="1607565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58 + 41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80600" y="266274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80600" y="385697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44000" y="325794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679709" y="492972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880600" y="484198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99</a:t>
            </a:r>
          </a:p>
        </p:txBody>
      </p:sp>
      <p:sp>
        <p:nvSpPr>
          <p:cNvPr id="36" name="Oval 35"/>
          <p:cNvSpPr/>
          <p:nvPr/>
        </p:nvSpPr>
        <p:spPr>
          <a:xfrm>
            <a:off x="189345" y="31403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  <p:bldP spid="31" grpId="0"/>
      <p:bldP spid="25" grpId="0"/>
      <p:bldP spid="32" grpId="0"/>
      <p:bldP spid="3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8831" y="3048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74933" y="76200"/>
            <a:ext cx="10912267" cy="179130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3733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733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3733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33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733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xoài</a:t>
            </a:r>
            <a:r>
              <a:rPr lang="en-US" sz="3733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33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3733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733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3733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33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733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xoài</a:t>
            </a:r>
            <a:r>
              <a:rPr lang="en-US" sz="3733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1" y="1701800"/>
            <a:ext cx="11298767" cy="409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ounded Rectangle 54"/>
          <p:cNvSpPr/>
          <p:nvPr/>
        </p:nvSpPr>
        <p:spPr>
          <a:xfrm>
            <a:off x="1651482" y="4385065"/>
            <a:ext cx="1302903" cy="763336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673601" y="4385065"/>
            <a:ext cx="1302903" cy="763336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128001" y="4385065"/>
            <a:ext cx="1302903" cy="763336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2265" y="5207001"/>
            <a:ext cx="2336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Bé nhất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62181" y="5215850"/>
            <a:ext cx="284501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Lớn nhất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2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7628" y="129425"/>
            <a:ext cx="119243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218560" y="2225440"/>
            <a:ext cx="3307417" cy="55852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1</a:t>
              </a:r>
              <a:r>
                <a:rPr lang="en-US" sz="2800" b="1" dirty="0"/>
                <a:t>5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2</a:t>
              </a:r>
              <a:r>
                <a:rPr lang="en-US" sz="2800" b="1" dirty="0"/>
                <a:t>4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39</a:t>
              </a:r>
              <a:endParaRPr lang="en-US" sz="2800" b="1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02044" y="224407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4871845" y="221965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04541" y="2199546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41645" y="2211264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6898664" y="223101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364268" y="650530"/>
            <a:ext cx="386567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21458" y="1125621"/>
            <a:ext cx="3418114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41838" y="1162525"/>
            <a:ext cx="3418114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8304" y="1637800"/>
            <a:ext cx="4910067" cy="48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68" y="3061160"/>
            <a:ext cx="7563395" cy="3367931"/>
          </a:xfrm>
          <a:prstGeom prst="rect">
            <a:avLst/>
          </a:prstGeom>
        </p:spPr>
      </p:pic>
      <p:pic>
        <p:nvPicPr>
          <p:cNvPr id="23" name="335487248096645129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3454" y="2948061"/>
            <a:ext cx="2655091" cy="3481030"/>
          </a:xfrm>
          <a:prstGeom prst="rect">
            <a:avLst/>
          </a:prstGeom>
        </p:spPr>
      </p:pic>
      <p:pic>
        <p:nvPicPr>
          <p:cNvPr id="6" name="Bản ghi mới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504" y="633880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0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1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87846" y="-121252"/>
            <a:ext cx="111348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 nhẩm (theo mẫu).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4836" y="3327400"/>
            <a:ext cx="3556000" cy="2743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+ 50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+ 40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+ 30 =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2831" y="1021749"/>
          <a:ext cx="9042400" cy="149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16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92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 + 20 = 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3 </a:t>
                      </a:r>
                      <a:r>
                        <a:rPr lang="en-US" sz="32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r>
                        <a:rPr lang="en-US" sz="37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+ 2 </a:t>
                      </a:r>
                      <a:r>
                        <a:rPr lang="en-US" sz="32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r>
                        <a:rPr lang="en-US" sz="37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5 </a:t>
                      </a:r>
                      <a:r>
                        <a:rPr lang="en-US" sz="32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  <a:p>
                      <a:pPr algn="l"/>
                      <a:r>
                        <a:rPr lang="en-US" sz="37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30 + 20 = 50</a:t>
                      </a:r>
                      <a:endParaRPr lang="en-US" sz="37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4327236" y="3327400"/>
            <a:ext cx="3556000" cy="27432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+ 40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+ 30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+ 50 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89636" y="3327400"/>
            <a:ext cx="3556000" cy="2743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+ 20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+ 30 = </a:t>
            </a:r>
          </a:p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+ 40 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5382" y="3558310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35382" y="4343401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35382" y="5156201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02401" y="3571883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2401" y="4356974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02401" y="5169774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64801" y="3571883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64801" y="4356974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64801" y="5169774"/>
            <a:ext cx="8831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453877"/>
            <a:ext cx="2637863" cy="253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887846" y="-141512"/>
            <a:ext cx="111348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số bị rơi mất trong mỗi chiếc lá có dấu “?”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44" y="528437"/>
            <a:ext cx="9464769" cy="632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534401" y="1498600"/>
            <a:ext cx="729916" cy="58477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99358" y="5461000"/>
            <a:ext cx="729916" cy="58477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51201" y="5460999"/>
            <a:ext cx="729916" cy="58477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5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9">
            <a:extLst>
              <a:ext uri="{FF2B5EF4-FFF2-40B4-BE49-F238E27FC236}">
                <a16:creationId xmlns="" xmlns:a16="http://schemas.microsoft.com/office/drawing/2014/main" id="{5B58D063-B166-4D8D-943D-AC7D2E435B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10" b="100000" l="0" r="99914">
                        <a14:foregroundMark x1="15866" y1="38811" x2="15866" y2="38811"/>
                        <a14:foregroundMark x1="47513" y1="33172" x2="47513" y2="33172"/>
                        <a14:foregroundMark x1="77873" y1="56883" x2="77873" y2="56883"/>
                        <a14:foregroundMark x1="83362" y1="61856" x2="83362" y2="61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69"/>
          <a:stretch/>
        </p:blipFill>
        <p:spPr>
          <a:xfrm>
            <a:off x="7401310" y="-1306695"/>
            <a:ext cx="7081606" cy="8164695"/>
          </a:xfrm>
          <a:prstGeom prst="rect">
            <a:avLst/>
          </a:prstGeom>
        </p:spPr>
      </p:pic>
      <p:pic>
        <p:nvPicPr>
          <p:cNvPr id="3" name="Picture 2" descr="A group of blue and pink letters&#10;&#10;AI-generated content may be incorrect.">
            <a:extLst>
              <a:ext uri="{FF2B5EF4-FFF2-40B4-BE49-F238E27FC236}">
                <a16:creationId xmlns="" xmlns:a16="http://schemas.microsoft.com/office/drawing/2014/main" id="{4B08B0DA-E483-3789-6091-86BC56B2C8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459" y="1930961"/>
            <a:ext cx="9510584" cy="2889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57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7D990FA-0E22-42FB-9860-499FEDE8207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2- Phép cộng số có hai chữ số cho số có hai chữ số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58A2A2-E275-4693-9D8D-9E11CAF416E0}:3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52ED02-DCF5-4F36-BA5B-9BAA10575CFF}:3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E10D6A-A95F-4C4F-9ED4-9B27B3C657CD}:20075771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513EF1-3C9E-4660-83F2-6D897A5D3C3E}:2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52F7B9-85B1-4E48-8E53-DB851195A490}:3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550EC4-8123-4F3B-BFF9-58BC628B8434}:297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245</Words>
  <Application>Microsoft Office PowerPoint</Application>
  <PresentationFormat>Widescreen</PresentationFormat>
  <Paragraphs>75</Paragraphs>
  <Slides>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宋体</vt:lpstr>
      <vt:lpstr>.VnArial</vt:lpstr>
      <vt:lpstr>Aachen</vt:lpstr>
      <vt:lpstr>Arial</vt:lpstr>
      <vt:lpstr>Calibri</vt:lpstr>
      <vt:lpstr>印品黑体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32- Phép cộng số có hai chữ số cho số có hai chữ số</dc:title>
  <dc:creator>thao</dc:creator>
  <cp:lastModifiedBy>Admin</cp:lastModifiedBy>
  <cp:revision>29</cp:revision>
  <dcterms:created xsi:type="dcterms:W3CDTF">2021-12-26T03:20:47Z</dcterms:created>
  <dcterms:modified xsi:type="dcterms:W3CDTF">2026-04-08T06:04:55Z</dcterms:modified>
</cp:coreProperties>
</file>