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71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2" d="100"/>
          <a:sy n="72" d="100"/>
        </p:scale>
        <p:origin x="180" y="7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767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91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2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987" y="354021"/>
            <a:ext cx="367294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756" y="788595"/>
            <a:ext cx="9004516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5119" y="484050"/>
            <a:ext cx="367294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3" y="288401"/>
            <a:ext cx="11131356" cy="65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8" y="2367550"/>
            <a:ext cx="3074093" cy="2348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8" y="820614"/>
            <a:ext cx="9689880" cy="52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5" y="4154899"/>
            <a:ext cx="5156256" cy="7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03" y="2797618"/>
            <a:ext cx="746520" cy="13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4816082" y="2245551"/>
            <a:ext cx="658616" cy="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40" y="3671567"/>
            <a:ext cx="746979" cy="5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571074" y="1457609"/>
            <a:ext cx="431831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290034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930860" y="2237308"/>
            <a:ext cx="6303967" cy="10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90034">
              <a:spcBef>
                <a:spcPct val="0"/>
              </a:spcBef>
              <a:buClrTx/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</a:t>
            </a:r>
          </a:p>
          <a:p>
            <a:pPr defTabSz="290034">
              <a:spcBef>
                <a:spcPct val="0"/>
              </a:spcBef>
              <a:buClrTx/>
              <a:buFontTx/>
              <a:buChar char="-"/>
            </a:pPr>
            <a:endParaRPr lang="en-US" alt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1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1316167"/>
            <a:ext cx="2624977" cy="23328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1205754"/>
            <a:ext cx="2789349" cy="2461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1205754"/>
            <a:ext cx="2908236" cy="25207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3140968"/>
            <a:ext cx="2680146" cy="239416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3140968"/>
            <a:ext cx="2692788" cy="24484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524726"/>
            <a:ext cx="1368155" cy="9880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3119639" y="478125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5328873" y="478125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5342735" y="478546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8130477" y="478125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7615886" y="472919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0300711" y="4800262"/>
            <a:ext cx="693420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9852371" y="4822973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04999" y="264789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5059" y="584298"/>
            <a:ext cx="9842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ăn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75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nhãn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vải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25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nhãn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vải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5" y="2259040"/>
            <a:ext cx="7488832" cy="3677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57944"/>
              </p:ext>
            </p:extLst>
          </p:nvPr>
        </p:nvGraphicFramePr>
        <p:xfrm>
          <a:off x="4153371" y="6114556"/>
          <a:ext cx="365778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56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745659" y="1124744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45059" y="1556792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9355" y="1543100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97087" y="2060848"/>
            <a:ext cx="3996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BEAC3100-3E23-4537-B0AF-8B4F9A78236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2- Phép trừ số có hai chữ số cho số có hai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3C4451-0A80-4AE4-A59E-4C7A694CE9F8}: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53701-3471-46AA-8477-36A45731E982}:3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FD0BE8-D107-4A34-8B4F-4B72A7D41C05}: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719970-15CC-40B8-9D40-1FD78320FAE0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F0B862-CEEF-47E5-A349-E9789F7A7CAB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14F6C4-00F6-4D68-83E3-A54FC57E6333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72640F-F8E0-4486-BF55-55AB58877A72}: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2D30DF-B78B-4C4A-9758-69CE744A6F5C}: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4EEE9B-585C-4B9C-8AB9-66C21D32E172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6CA43-B84E-4158-985A-DC2E1F58F1F6}:3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5CB11-8E10-451B-8016-9FD236D3B010}:356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258</Words>
  <Application>Microsoft Office PowerPoint</Application>
  <PresentationFormat>Custom</PresentationFormat>
  <Paragraphs>126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宋体</vt:lpstr>
      <vt:lpstr>.VnAvant</vt:lpstr>
      <vt:lpstr>.VnTime</vt:lpstr>
      <vt:lpstr>.VnTimeH</vt:lpstr>
      <vt:lpstr>Arial</vt:lpstr>
      <vt:lpstr>AvantGarde Md BT</vt:lpstr>
      <vt:lpstr>Be Vietnam Pro</vt:lpstr>
      <vt:lpstr>Calibri</vt:lpstr>
      <vt:lpstr>等线</vt:lpstr>
      <vt:lpstr>Times New Roman</vt:lpstr>
      <vt:lpstr>Webdings</vt:lpstr>
      <vt:lpstr>Wingdings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32- Phép trừ số có hai chữ số cho số có hai chữ số</dc:title>
  <dc:creator>第一PPT</dc:creator>
  <cp:keywords>www.1ppt.com</cp:keywords>
  <cp:lastModifiedBy>Admin</cp:lastModifiedBy>
  <cp:revision>271</cp:revision>
  <dcterms:created xsi:type="dcterms:W3CDTF">2015-10-14T02:42:14Z</dcterms:created>
  <dcterms:modified xsi:type="dcterms:W3CDTF">2026-04-08T06:02:58Z</dcterms:modified>
</cp:coreProperties>
</file>