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6" r:id="rId2"/>
    <p:sldId id="307" r:id="rId3"/>
    <p:sldId id="303" r:id="rId4"/>
    <p:sldId id="308" r:id="rId5"/>
    <p:sldId id="302" r:id="rId6"/>
    <p:sldId id="288" r:id="rId7"/>
    <p:sldId id="298" r:id="rId8"/>
    <p:sldId id="309" r:id="rId9"/>
  </p:sldIdLst>
  <p:sldSz cx="9144000" cy="5143500" type="screen16x9"/>
  <p:notesSz cx="9144000" cy="6858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2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7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1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khai thác</a:t>
            </a:r>
            <a:r>
              <a:rPr lang="en-US" baseline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làm</a:t>
            </a:r>
            <a:r>
              <a:rPr lang="en-US" baseline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36;g6c6532119b_0_8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1037;g6c6532119b_0_8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1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6;p21"/>
          <p:cNvSpPr/>
          <p:nvPr/>
        </p:nvSpPr>
        <p:spPr>
          <a:xfrm>
            <a:off x="8732838" y="758825"/>
            <a:ext cx="1198562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67;p21"/>
          <p:cNvSpPr>
            <a:spLocks/>
          </p:cNvSpPr>
          <p:nvPr/>
        </p:nvSpPr>
        <p:spPr bwMode="auto">
          <a:xfrm>
            <a:off x="8318500" y="1033463"/>
            <a:ext cx="1200150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1" name="Google Shape;268;p21"/>
          <p:cNvSpPr>
            <a:spLocks/>
          </p:cNvSpPr>
          <p:nvPr/>
        </p:nvSpPr>
        <p:spPr bwMode="auto">
          <a:xfrm rot="7641468">
            <a:off x="8214519" y="499269"/>
            <a:ext cx="260350" cy="227012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2" name="Google Shape;269;p21"/>
          <p:cNvSpPr>
            <a:spLocks/>
          </p:cNvSpPr>
          <p:nvPr/>
        </p:nvSpPr>
        <p:spPr bwMode="auto">
          <a:xfrm rot="2700000">
            <a:off x="528638" y="4695825"/>
            <a:ext cx="314325" cy="130175"/>
          </a:xfrm>
          <a:custGeom>
            <a:avLst/>
            <a:gdLst>
              <a:gd name="T0" fmla="*/ 2147483647 w 12588"/>
              <a:gd name="T1" fmla="*/ 0 h 5184"/>
              <a:gd name="T2" fmla="*/ 0 w 12588"/>
              <a:gd name="T3" fmla="*/ 2147483647 h 5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3" name="Google Shape;270;p21"/>
          <p:cNvSpPr>
            <a:spLocks/>
          </p:cNvSpPr>
          <p:nvPr/>
        </p:nvSpPr>
        <p:spPr bwMode="auto">
          <a:xfrm>
            <a:off x="-134938" y="4291013"/>
            <a:ext cx="1200151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4" name="Google Shape;271;p21"/>
          <p:cNvSpPr/>
          <p:nvPr/>
        </p:nvSpPr>
        <p:spPr>
          <a:xfrm rot="7641468">
            <a:off x="151607" y="3898106"/>
            <a:ext cx="260350" cy="22701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2;p21"/>
          <p:cNvSpPr/>
          <p:nvPr/>
        </p:nvSpPr>
        <p:spPr>
          <a:xfrm>
            <a:off x="8237538" y="4603750"/>
            <a:ext cx="1200150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273;p21"/>
          <p:cNvSpPr>
            <a:spLocks/>
          </p:cNvSpPr>
          <p:nvPr/>
        </p:nvSpPr>
        <p:spPr bwMode="auto">
          <a:xfrm rot="7641468">
            <a:off x="335756" y="988219"/>
            <a:ext cx="258763" cy="225425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7" name="Google Shape;274;p21"/>
          <p:cNvSpPr/>
          <p:nvPr/>
        </p:nvSpPr>
        <p:spPr>
          <a:xfrm rot="2700000">
            <a:off x="-134938" y="688975"/>
            <a:ext cx="314325" cy="130176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5;p21"/>
          <p:cNvSpPr>
            <a:spLocks/>
          </p:cNvSpPr>
          <p:nvPr/>
        </p:nvSpPr>
        <p:spPr bwMode="auto">
          <a:xfrm>
            <a:off x="7867650" y="4291013"/>
            <a:ext cx="307975" cy="306387"/>
          </a:xfrm>
          <a:custGeom>
            <a:avLst/>
            <a:gdLst>
              <a:gd name="T0" fmla="*/ 2147483647 w 23325"/>
              <a:gd name="T1" fmla="*/ 2147483647 h 23325"/>
              <a:gd name="T2" fmla="*/ 2147483647 w 23325"/>
              <a:gd name="T3" fmla="*/ 2147483647 h 23325"/>
              <a:gd name="T4" fmla="*/ 2147483647 w 23325"/>
              <a:gd name="T5" fmla="*/ 0 h 23325"/>
              <a:gd name="T6" fmla="*/ 2147483647 w 23325"/>
              <a:gd name="T7" fmla="*/ 2147483647 h 23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0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2" y="1806728"/>
            <a:ext cx="1743600" cy="111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27656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1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51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audio" Target="../media/audio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2354" y="5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7" rIns="68636" bIns="34317" anchor="ctr"/>
          <a:lstStyle/>
          <a:p>
            <a:pPr algn="ctr" defTabSz="686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533400" y="784225"/>
            <a:ext cx="8077200" cy="2246313"/>
            <a:chOff x="708819" y="914400"/>
            <a:chExt cx="10744200" cy="2995591"/>
          </a:xfrm>
        </p:grpSpPr>
        <p:grpSp>
          <p:nvGrpSpPr>
            <p:cNvPr id="4114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360363" y="157163"/>
            <a:ext cx="1774825" cy="1127125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itle 6"/>
          <p:cNvSpPr txBox="1">
            <a:spLocks/>
          </p:cNvSpPr>
          <p:nvPr/>
        </p:nvSpPr>
        <p:spPr>
          <a:xfrm rot="20980918">
            <a:off x="700081" y="1043697"/>
            <a:ext cx="1297878" cy="383290"/>
          </a:xfrm>
          <a:prstGeom prst="rect">
            <a:avLst/>
          </a:prstGeom>
        </p:spPr>
        <p:txBody>
          <a:bodyPr spcFirstLastPara="1" lIns="68636" tIns="34317" rIns="68636" bIns="34317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vi-VN" sz="2700" b="1" dirty="0">
                <a:latin typeface="Arial" pitchFamily="34" charset="0"/>
                <a:cs typeface="Arial" pitchFamily="34" charset="0"/>
              </a:rPr>
              <a:t>9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1650"/>
            <a:ext cx="59213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647700" y="1562100"/>
            <a:ext cx="7848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CÁC NGÀY TRONG TUẦN</a:t>
            </a: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4107" name="TextBox 32"/>
          <p:cNvSpPr txBox="1">
            <a:spLocks noChangeArrowheads="1"/>
          </p:cNvSpPr>
          <p:nvPr/>
        </p:nvSpPr>
        <p:spPr bwMode="auto">
          <a:xfrm>
            <a:off x="647700" y="1031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3600" b="1" dirty="0">
                <a:latin typeface="Arial Rounded MT Bold" pitchFamily="34" charset="0"/>
                <a:cs typeface="Arial-Rounded" pitchFamily="34" charset="0"/>
              </a:rPr>
              <a:t> 35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7809" y="229599"/>
            <a:ext cx="6966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4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99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25" y="9978"/>
            <a:ext cx="6176875" cy="5130718"/>
          </a:xfrm>
          <a:prstGeom prst="rect">
            <a:avLst/>
          </a:prstGeom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304381" y="1028470"/>
            <a:ext cx="2662743" cy="3753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  <a:r>
              <a:rPr lang="en-US" sz="24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lễ</a:t>
            </a:r>
            <a:endParaRPr lang="vi-VN" sz="24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24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7 </a:t>
            </a:r>
            <a:r>
              <a:rPr lang="en-US" sz="24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vi-VN" sz="24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l"/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</a:p>
          <a:p>
            <a:pPr algn="l"/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  <a:p>
            <a:pPr algn="l"/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endParaRPr lang="vi-VN" sz="24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l"/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endParaRPr lang="vi-VN" sz="24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l"/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sáu</a:t>
            </a:r>
            <a:endParaRPr lang="vi-VN" sz="24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l"/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bảy</a:t>
            </a:r>
          </a:p>
          <a:p>
            <a:pPr algn="l"/>
            <a:r>
              <a:rPr lang="vi-VN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4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24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68761" y="876751"/>
            <a:ext cx="1044000" cy="288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16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endParaRPr lang="en-US" sz="16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47544" y="866470"/>
            <a:ext cx="1044000" cy="288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16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16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94925" y="2126339"/>
            <a:ext cx="1044000" cy="288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16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endParaRPr lang="en-US" sz="16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25362" y="2131350"/>
            <a:ext cx="1044000" cy="288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năm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62339" y="3395431"/>
            <a:ext cx="1044000" cy="288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sáu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925361" y="3395431"/>
            <a:ext cx="1044000" cy="288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bảy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29525" y="4666202"/>
            <a:ext cx="1044000" cy="288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6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16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1" y="20633"/>
            <a:ext cx="18272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28575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79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711197"/>
            <a:ext cx="9121588" cy="4394341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331033" y="3174091"/>
            <a:ext cx="1116769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endParaRPr lang="en-US" sz="2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487714" y="2969434"/>
            <a:ext cx="1015245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2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684387" y="2734967"/>
            <a:ext cx="1015245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endParaRPr lang="en-US" sz="2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881952" y="2500499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endParaRPr lang="en-US" sz="2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246916" y="2763994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sáu</a:t>
            </a:r>
            <a:endParaRPr lang="en-US" sz="2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382388" y="2911378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bảy</a:t>
            </a:r>
            <a:endParaRPr lang="en-US" sz="2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654377" y="3116816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2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0" y="3811226"/>
            <a:ext cx="6934201" cy="483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872" y="4442081"/>
            <a:ext cx="6934201" cy="483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Cây đậu thần ra hoa vào ngày nào trong tuần?</a:t>
            </a:r>
          </a:p>
        </p:txBody>
      </p: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147638" y="144463"/>
            <a:ext cx="8824912" cy="533400"/>
            <a:chOff x="147637" y="96837"/>
            <a:chExt cx="8824479" cy="533400"/>
          </a:xfrm>
        </p:grpSpPr>
        <p:sp>
          <p:nvSpPr>
            <p:cNvPr id="24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Rô-bốt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trồng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đậu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thần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331033" y="3170735"/>
            <a:ext cx="1156681" cy="43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68284" y="2765833"/>
            <a:ext cx="1156681" cy="43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19" grpId="0"/>
      <p:bldP spid="2" grpId="1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" y="819150"/>
            <a:ext cx="9144000" cy="2971800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1638247" y="2952750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532844" y="2952750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40260" y="2952750"/>
            <a:ext cx="457200" cy="4572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16810" y="2952750"/>
            <a:ext cx="457200" cy="4572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3564188" y="2949063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ba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7413085" y="2941626"/>
            <a:ext cx="1486420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năm</a:t>
            </a:r>
          </a:p>
        </p:txBody>
      </p: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147638" y="144463"/>
            <a:ext cx="8824912" cy="533400"/>
            <a:chOff x="147637" y="96837"/>
            <a:chExt cx="8824479" cy="533400"/>
          </a:xfrm>
        </p:grpSpPr>
        <p:sp>
          <p:nvSpPr>
            <p:cNvPr id="14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thiếu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" y="1104615"/>
            <a:ext cx="9119691" cy="335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8226" y="2022030"/>
            <a:ext cx="1351291" cy="838200"/>
            <a:chOff x="399868" y="2457450"/>
            <a:chExt cx="1351291" cy="838200"/>
          </a:xfrm>
        </p:grpSpPr>
        <p:sp>
          <p:nvSpPr>
            <p:cNvPr id="2" name="Oval 1"/>
            <p:cNvSpPr/>
            <p:nvPr/>
          </p:nvSpPr>
          <p:spPr>
            <a:xfrm>
              <a:off x="630099" y="2457450"/>
              <a:ext cx="92202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4"/>
            <p:cNvSpPr txBox="1">
              <a:spLocks/>
            </p:cNvSpPr>
            <p:nvPr/>
          </p:nvSpPr>
          <p:spPr>
            <a:xfrm>
              <a:off x="399868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1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</a:t>
              </a:r>
              <a:endParaRPr lang="en-US" sz="1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13603" y="2022030"/>
            <a:ext cx="1635062" cy="838200"/>
            <a:chOff x="414382" y="2457450"/>
            <a:chExt cx="1351291" cy="838200"/>
          </a:xfrm>
        </p:grpSpPr>
        <p:sp>
          <p:nvSpPr>
            <p:cNvPr id="19" name="Oval 18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1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endParaRPr lang="en-US" sz="1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72710" y="1970141"/>
            <a:ext cx="1635062" cy="922020"/>
            <a:chOff x="414382" y="2457450"/>
            <a:chExt cx="1351291" cy="838200"/>
          </a:xfrm>
        </p:grpSpPr>
        <p:sp>
          <p:nvSpPr>
            <p:cNvPr id="22" name="Oval 21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 bảy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19828" y="1951816"/>
            <a:ext cx="1635062" cy="922020"/>
            <a:chOff x="414382" y="2457450"/>
            <a:chExt cx="1351291" cy="838200"/>
          </a:xfrm>
        </p:grpSpPr>
        <p:sp>
          <p:nvSpPr>
            <p:cNvPr id="25" name="Oval 24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Chủ nhật</a:t>
              </a:r>
            </a:p>
          </p:txBody>
        </p:sp>
      </p:grpSp>
      <p:grpSp>
        <p:nvGrpSpPr>
          <p:cNvPr id="27" name="Group 76"/>
          <p:cNvGrpSpPr>
            <a:grpSpLocks/>
          </p:cNvGrpSpPr>
          <p:nvPr/>
        </p:nvGrpSpPr>
        <p:grpSpPr bwMode="auto">
          <a:xfrm>
            <a:off x="147638" y="10645"/>
            <a:ext cx="8824912" cy="918798"/>
            <a:chOff x="147637" y="-36981"/>
            <a:chExt cx="8824479" cy="918798"/>
          </a:xfrm>
        </p:grpSpPr>
        <p:sp>
          <p:nvSpPr>
            <p:cNvPr id="28" name="Title 4"/>
            <p:cNvSpPr txBox="1">
              <a:spLocks/>
            </p:cNvSpPr>
            <p:nvPr/>
          </p:nvSpPr>
          <p:spPr bwMode="auto">
            <a:xfrm>
              <a:off x="679350" y="-36981"/>
              <a:ext cx="8292766" cy="91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Mỗi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bông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tuần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hãy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thiếu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3597275" y="1773238"/>
            <a:ext cx="2081213" cy="20812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9" name="Google Shape;1040;p90"/>
          <p:cNvSpPr>
            <a:spLocks noChangeArrowheads="1"/>
          </p:cNvSpPr>
          <p:nvPr/>
        </p:nvSpPr>
        <p:spPr bwMode="auto">
          <a:xfrm>
            <a:off x="6088063" y="1803400"/>
            <a:ext cx="2079625" cy="2081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341" tIns="91341" rIns="91341" bIns="91341" anchor="ctr"/>
          <a:lstStyle/>
          <a:p>
            <a:pPr defTabSz="6865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652" name="Google Shape;1041;p90"/>
          <p:cNvSpPr>
            <a:spLocks noChangeArrowheads="1"/>
          </p:cNvSpPr>
          <p:nvPr/>
        </p:nvSpPr>
        <p:spPr bwMode="auto">
          <a:xfrm>
            <a:off x="1101725" y="1803400"/>
            <a:ext cx="2081213" cy="2081213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1" tIns="91341" rIns="91341" bIns="91341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/>
          </a:p>
        </p:txBody>
      </p:sp>
      <p:sp>
        <p:nvSpPr>
          <p:cNvPr id="1042" name="Google Shape;1042;p90"/>
          <p:cNvSpPr/>
          <p:nvPr/>
        </p:nvSpPr>
        <p:spPr>
          <a:xfrm>
            <a:off x="812800" y="1498600"/>
            <a:ext cx="2659063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4" name="Google Shape;1043;p90"/>
          <p:cNvSpPr>
            <a:spLocks noGrp="1"/>
          </p:cNvSpPr>
          <p:nvPr>
            <p:ph type="ctrTitle" idx="6"/>
          </p:nvPr>
        </p:nvSpPr>
        <p:spPr>
          <a:xfrm>
            <a:off x="1187450" y="280988"/>
            <a:ext cx="6769100" cy="9461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Quicksand Light"/>
              <a:buNone/>
            </a:pPr>
            <a:r>
              <a:rPr lang="en-US" sz="5400">
                <a:solidFill>
                  <a:srgbClr val="002060"/>
                </a:solidFill>
                <a:latin typeface="Arial-Rounded" pitchFamily="34" charset="0"/>
              </a:rPr>
              <a:t>Dặn dò</a:t>
            </a:r>
          </a:p>
        </p:txBody>
      </p:sp>
      <p:sp>
        <p:nvSpPr>
          <p:cNvPr id="27655" name="Google Shape;1044;p90"/>
          <p:cNvSpPr>
            <a:spLocks noGrp="1"/>
          </p:cNvSpPr>
          <p:nvPr>
            <p:ph type="ctrTitle" idx="3"/>
          </p:nvPr>
        </p:nvSpPr>
        <p:spPr>
          <a:xfrm>
            <a:off x="3666418" y="2417844"/>
            <a:ext cx="1872000" cy="792000"/>
          </a:xfrm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tập</a:t>
            </a:r>
            <a:endParaRPr lang="en-US" sz="2000" dirty="0">
              <a:solidFill>
                <a:srgbClr val="002060"/>
              </a:solidFill>
              <a:latin typeface="+mn-lt"/>
              <a:ea typeface="Luckiest Guy"/>
              <a:cs typeface="Luckiest Guy"/>
              <a:sym typeface="Quicksand Light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3308350" y="1498600"/>
            <a:ext cx="2660650" cy="266065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90"/>
          <p:cNvSpPr/>
          <p:nvPr/>
        </p:nvSpPr>
        <p:spPr>
          <a:xfrm>
            <a:off x="5797550" y="1498600"/>
            <a:ext cx="2660650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8" name="Google Shape;1049;p90"/>
          <p:cNvSpPr>
            <a:spLocks noGrp="1"/>
          </p:cNvSpPr>
          <p:nvPr>
            <p:ph type="ctrTitle"/>
          </p:nvPr>
        </p:nvSpPr>
        <p:spPr>
          <a:xfrm>
            <a:off x="1171406" y="2409988"/>
            <a:ext cx="1872000" cy="792000"/>
          </a:xfrm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Xem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nội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dung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học</a:t>
            </a:r>
            <a:endParaRPr lang="en-US" sz="2000" dirty="0">
              <a:solidFill>
                <a:srgbClr val="002060"/>
              </a:solidFill>
              <a:latin typeface="+mn-lt"/>
              <a:ea typeface="Luckiest Guy"/>
              <a:cs typeface="Luckiest Guy"/>
              <a:sym typeface="Quicksand Light"/>
            </a:endParaRPr>
          </a:p>
        </p:txBody>
      </p:sp>
      <p:sp>
        <p:nvSpPr>
          <p:cNvPr id="27659" name="Google Shape;1051;p90"/>
          <p:cNvSpPr>
            <a:spLocks noGrp="1"/>
          </p:cNvSpPr>
          <p:nvPr>
            <p:ph type="ctrTitle" idx="5"/>
          </p:nvPr>
        </p:nvSpPr>
        <p:spPr>
          <a:xfrm>
            <a:off x="6219656" y="2437850"/>
            <a:ext cx="1872000" cy="792000"/>
          </a:xfrm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Xem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b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</a:br>
            <a:r>
              <a:rPr lang="en-US" sz="2000" dirty="0" err="1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Luckiest Guy"/>
                <a:cs typeface="Luckiest Guy"/>
                <a:sym typeface="Quicksand Ligh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Light"/>
              </a:rPr>
              <a:t>35 (tiết 2)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Quicksand Light"/>
            </a:endParaRPr>
          </a:p>
        </p:txBody>
      </p:sp>
      <p:pic>
        <p:nvPicPr>
          <p:cNvPr id="2766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28300" r="19592" b="36795"/>
          <a:stretch>
            <a:fillRect/>
          </a:stretch>
        </p:blipFill>
        <p:spPr bwMode="auto">
          <a:xfrm>
            <a:off x="102393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2" t="3790" r="4218" b="70509"/>
          <a:stretch>
            <a:fillRect/>
          </a:stretch>
        </p:blipFill>
        <p:spPr bwMode="auto">
          <a:xfrm>
            <a:off x="5381625" y="1143000"/>
            <a:ext cx="11731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4" b="10170"/>
          <a:stretch>
            <a:fillRect/>
          </a:stretch>
        </p:blipFill>
        <p:spPr bwMode="auto">
          <a:xfrm>
            <a:off x="3467100" y="4184650"/>
            <a:ext cx="233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8" r="56093" b="72638"/>
          <a:stretch>
            <a:fillRect/>
          </a:stretch>
        </p:blipFill>
        <p:spPr bwMode="auto">
          <a:xfrm>
            <a:off x="1192213" y="695325"/>
            <a:ext cx="16478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28300" r="22482" b="36795"/>
          <a:stretch>
            <a:fillRect/>
          </a:stretch>
        </p:blipFill>
        <p:spPr bwMode="auto">
          <a:xfrm>
            <a:off x="607218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803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619A779-E4E9-44E7-B27F-E1F060F1648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5- Các ngày trong tuầ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3A6980-2D4C-43DF-857F-C030ACD022AC}:3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2E991F-B071-4142-AA51-8027914F81F6}: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095333-4A73-4E48-AA4F-DFC5A44D2369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E9E2A1-3812-41E4-AC1A-4FBC207FAF5F}: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42A2E0-A7CF-4693-8CD0-D3D056137E8F}:3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A3ECFA-DE4D-4B9F-A45B-4D43C332034B}:2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00FC7A-2A40-4CA4-BD18-C5B9881E5533}: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2E3B3A-7AE3-49E7-884E-6BD4FEEADB50}:3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209</Words>
  <Application>Microsoft Office PowerPoint</Application>
  <PresentationFormat>On-screen Show (16:9)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Fira Sans Condensed Medium</vt:lpstr>
      <vt:lpstr>Luckiest Guy</vt:lpstr>
      <vt:lpstr>Quicksand</vt:lpstr>
      <vt:lpstr>Quicksand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35- Các ngày trong tuần</dc:title>
  <dc:creator>PC</dc:creator>
  <cp:lastModifiedBy>Admin</cp:lastModifiedBy>
  <cp:revision>383</cp:revision>
  <dcterms:created xsi:type="dcterms:W3CDTF">2021-01-09T02:19:28Z</dcterms:created>
  <dcterms:modified xsi:type="dcterms:W3CDTF">2026-04-08T06:01:40Z</dcterms:modified>
</cp:coreProperties>
</file>