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7" r:id="rId2"/>
    <p:sldId id="308" r:id="rId3"/>
    <p:sldId id="306" r:id="rId4"/>
    <p:sldId id="288" r:id="rId5"/>
    <p:sldId id="298" r:id="rId6"/>
    <p:sldId id="309" r:id="rId7"/>
  </p:sldIdLst>
  <p:sldSz cx="9144000" cy="5143500" type="screen16x9"/>
  <p:notesSz cx="9144000" cy="6858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A7"/>
    <a:srgbClr val="FFE285"/>
    <a:srgbClr val="AFDC7E"/>
    <a:srgbClr val="8BE1FF"/>
    <a:srgbClr val="FCD4F1"/>
    <a:srgbClr val="FAB8E7"/>
    <a:srgbClr val="FAFACA"/>
    <a:srgbClr val="0EBE88"/>
    <a:srgbClr val="16CCB6"/>
    <a:srgbClr val="F3E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75" autoAdjust="0"/>
  </p:normalViewPr>
  <p:slideViewPr>
    <p:cSldViewPr>
      <p:cViewPr varScale="1">
        <p:scale>
          <a:sx n="80" d="100"/>
          <a:sy n="80" d="100"/>
        </p:scale>
        <p:origin x="103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0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1C1ED-2899-4FFD-A8BD-842DB359CC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25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3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036;g6c6532119b_0_8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Google Shape;1037;g6c6532119b_0_80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  <a:buFont typeface="Arial" pitchFamily="34" charset="0"/>
              <a:buChar char="●"/>
            </a:pPr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7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66;p21"/>
          <p:cNvSpPr/>
          <p:nvPr/>
        </p:nvSpPr>
        <p:spPr>
          <a:xfrm>
            <a:off x="8732838" y="758825"/>
            <a:ext cx="1198562" cy="134938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Google Shape;267;p21"/>
          <p:cNvSpPr>
            <a:spLocks/>
          </p:cNvSpPr>
          <p:nvPr/>
        </p:nvSpPr>
        <p:spPr bwMode="auto">
          <a:xfrm>
            <a:off x="8318500" y="1033463"/>
            <a:ext cx="1200150" cy="134937"/>
          </a:xfrm>
          <a:custGeom>
            <a:avLst/>
            <a:gdLst>
              <a:gd name="T0" fmla="*/ 0 w 36202"/>
              <a:gd name="T1" fmla="*/ 2147483647 h 4079"/>
              <a:gd name="T2" fmla="*/ 2147483647 w 36202"/>
              <a:gd name="T3" fmla="*/ 2147483647 h 4079"/>
              <a:gd name="T4" fmla="*/ 2147483647 w 36202"/>
              <a:gd name="T5" fmla="*/ 2147483647 h 4079"/>
              <a:gd name="T6" fmla="*/ 2147483647 w 36202"/>
              <a:gd name="T7" fmla="*/ 2147483647 h 4079"/>
              <a:gd name="T8" fmla="*/ 2147483647 w 36202"/>
              <a:gd name="T9" fmla="*/ 2147483647 h 4079"/>
              <a:gd name="T10" fmla="*/ 2147483647 w 36202"/>
              <a:gd name="T11" fmla="*/ 0 h 4079"/>
              <a:gd name="T12" fmla="*/ 2147483647 w 36202"/>
              <a:gd name="T13" fmla="*/ 2147483647 h 4079"/>
              <a:gd name="T14" fmla="*/ 2147483647 w 36202"/>
              <a:gd name="T15" fmla="*/ 2147483647 h 4079"/>
              <a:gd name="T16" fmla="*/ 2147483647 w 36202"/>
              <a:gd name="T17" fmla="*/ 2147483647 h 40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627" tIns="34313" rIns="68627" bIns="34313"/>
          <a:lstStyle/>
          <a:p>
            <a:endParaRPr lang="en-US"/>
          </a:p>
        </p:txBody>
      </p:sp>
      <p:sp>
        <p:nvSpPr>
          <p:cNvPr id="11" name="Google Shape;268;p21"/>
          <p:cNvSpPr>
            <a:spLocks/>
          </p:cNvSpPr>
          <p:nvPr/>
        </p:nvSpPr>
        <p:spPr bwMode="auto">
          <a:xfrm rot="7641468">
            <a:off x="8214519" y="499269"/>
            <a:ext cx="260350" cy="227012"/>
          </a:xfrm>
          <a:custGeom>
            <a:avLst/>
            <a:gdLst>
              <a:gd name="T0" fmla="*/ 2147483647 w 29249"/>
              <a:gd name="T1" fmla="*/ 0 h 25547"/>
              <a:gd name="T2" fmla="*/ 0 w 29249"/>
              <a:gd name="T3" fmla="*/ 2147483647 h 25547"/>
              <a:gd name="T4" fmla="*/ 2147483647 w 29249"/>
              <a:gd name="T5" fmla="*/ 2147483647 h 25547"/>
              <a:gd name="T6" fmla="*/ 2147483647 w 29249"/>
              <a:gd name="T7" fmla="*/ 0 h 255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lnTo>
                  <a:pt x="14439" y="0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91341" rIns="91341" bIns="91341" anchor="ctr"/>
          <a:lstStyle/>
          <a:p>
            <a:endParaRPr lang="en-US"/>
          </a:p>
        </p:txBody>
      </p:sp>
      <p:sp>
        <p:nvSpPr>
          <p:cNvPr id="12" name="Google Shape;269;p21"/>
          <p:cNvSpPr>
            <a:spLocks/>
          </p:cNvSpPr>
          <p:nvPr/>
        </p:nvSpPr>
        <p:spPr bwMode="auto">
          <a:xfrm rot="2700000">
            <a:off x="528638" y="4695825"/>
            <a:ext cx="314325" cy="130175"/>
          </a:xfrm>
          <a:custGeom>
            <a:avLst/>
            <a:gdLst>
              <a:gd name="T0" fmla="*/ 2147483647 w 12588"/>
              <a:gd name="T1" fmla="*/ 0 h 5184"/>
              <a:gd name="T2" fmla="*/ 0 w 12588"/>
              <a:gd name="T3" fmla="*/ 2147483647 h 51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91341" rIns="91341" bIns="91341" anchor="ctr"/>
          <a:lstStyle/>
          <a:p>
            <a:endParaRPr lang="en-US"/>
          </a:p>
        </p:txBody>
      </p:sp>
      <p:sp>
        <p:nvSpPr>
          <p:cNvPr id="13" name="Google Shape;270;p21"/>
          <p:cNvSpPr>
            <a:spLocks/>
          </p:cNvSpPr>
          <p:nvPr/>
        </p:nvSpPr>
        <p:spPr bwMode="auto">
          <a:xfrm>
            <a:off x="-134938" y="4291013"/>
            <a:ext cx="1200151" cy="134937"/>
          </a:xfrm>
          <a:custGeom>
            <a:avLst/>
            <a:gdLst>
              <a:gd name="T0" fmla="*/ 0 w 36202"/>
              <a:gd name="T1" fmla="*/ 2147483647 h 4079"/>
              <a:gd name="T2" fmla="*/ 2147483647 w 36202"/>
              <a:gd name="T3" fmla="*/ 2147483647 h 4079"/>
              <a:gd name="T4" fmla="*/ 2147483647 w 36202"/>
              <a:gd name="T5" fmla="*/ 2147483647 h 4079"/>
              <a:gd name="T6" fmla="*/ 2147483647 w 36202"/>
              <a:gd name="T7" fmla="*/ 2147483647 h 4079"/>
              <a:gd name="T8" fmla="*/ 2147483647 w 36202"/>
              <a:gd name="T9" fmla="*/ 2147483647 h 4079"/>
              <a:gd name="T10" fmla="*/ 2147483647 w 36202"/>
              <a:gd name="T11" fmla="*/ 0 h 4079"/>
              <a:gd name="T12" fmla="*/ 2147483647 w 36202"/>
              <a:gd name="T13" fmla="*/ 2147483647 h 4079"/>
              <a:gd name="T14" fmla="*/ 2147483647 w 36202"/>
              <a:gd name="T15" fmla="*/ 2147483647 h 4079"/>
              <a:gd name="T16" fmla="*/ 2147483647 w 36202"/>
              <a:gd name="T17" fmla="*/ 2147483647 h 40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627" tIns="34313" rIns="68627" bIns="34313"/>
          <a:lstStyle/>
          <a:p>
            <a:endParaRPr lang="en-US"/>
          </a:p>
        </p:txBody>
      </p:sp>
      <p:sp>
        <p:nvSpPr>
          <p:cNvPr id="14" name="Google Shape;271;p21"/>
          <p:cNvSpPr/>
          <p:nvPr/>
        </p:nvSpPr>
        <p:spPr>
          <a:xfrm rot="7641468">
            <a:off x="151607" y="3898106"/>
            <a:ext cx="260350" cy="227013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72;p21"/>
          <p:cNvSpPr/>
          <p:nvPr/>
        </p:nvSpPr>
        <p:spPr>
          <a:xfrm>
            <a:off x="8237538" y="4603750"/>
            <a:ext cx="1200150" cy="134938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" name="Google Shape;273;p21"/>
          <p:cNvSpPr>
            <a:spLocks/>
          </p:cNvSpPr>
          <p:nvPr/>
        </p:nvSpPr>
        <p:spPr bwMode="auto">
          <a:xfrm rot="7641468">
            <a:off x="335756" y="988219"/>
            <a:ext cx="258763" cy="225425"/>
          </a:xfrm>
          <a:custGeom>
            <a:avLst/>
            <a:gdLst>
              <a:gd name="T0" fmla="*/ 2147483647 w 29249"/>
              <a:gd name="T1" fmla="*/ 0 h 25547"/>
              <a:gd name="T2" fmla="*/ 0 w 29249"/>
              <a:gd name="T3" fmla="*/ 2147483647 h 25547"/>
              <a:gd name="T4" fmla="*/ 2147483647 w 29249"/>
              <a:gd name="T5" fmla="*/ 2147483647 h 25547"/>
              <a:gd name="T6" fmla="*/ 2147483647 w 29249"/>
              <a:gd name="T7" fmla="*/ 0 h 255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lnTo>
                  <a:pt x="14439" y="0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91341" rIns="91341" bIns="91341" anchor="ctr"/>
          <a:lstStyle/>
          <a:p>
            <a:endParaRPr lang="en-US"/>
          </a:p>
        </p:txBody>
      </p:sp>
      <p:sp>
        <p:nvSpPr>
          <p:cNvPr id="17" name="Google Shape;274;p21"/>
          <p:cNvSpPr/>
          <p:nvPr/>
        </p:nvSpPr>
        <p:spPr>
          <a:xfrm rot="2700000">
            <a:off x="-134938" y="688975"/>
            <a:ext cx="314325" cy="130176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75;p21"/>
          <p:cNvSpPr>
            <a:spLocks/>
          </p:cNvSpPr>
          <p:nvPr/>
        </p:nvSpPr>
        <p:spPr bwMode="auto">
          <a:xfrm>
            <a:off x="7867650" y="4291013"/>
            <a:ext cx="307975" cy="306387"/>
          </a:xfrm>
          <a:custGeom>
            <a:avLst/>
            <a:gdLst>
              <a:gd name="T0" fmla="*/ 2147483647 w 23325"/>
              <a:gd name="T1" fmla="*/ 2147483647 h 23325"/>
              <a:gd name="T2" fmla="*/ 2147483647 w 23325"/>
              <a:gd name="T3" fmla="*/ 2147483647 h 23325"/>
              <a:gd name="T4" fmla="*/ 2147483647 w 23325"/>
              <a:gd name="T5" fmla="*/ 0 h 23325"/>
              <a:gd name="T6" fmla="*/ 2147483647 w 23325"/>
              <a:gd name="T7" fmla="*/ 2147483647 h 233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91341" rIns="91341" bIns="91341" anchor="ctr"/>
          <a:lstStyle/>
          <a:p>
            <a:endParaRPr lang="en-US"/>
          </a:p>
        </p:txBody>
      </p:sp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194240" y="2741500"/>
            <a:ext cx="1818000" cy="111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3756402" y="1806728"/>
            <a:ext cx="1743600" cy="1112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800508" y="2500721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3325529" y="276563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6250641" y="2741500"/>
            <a:ext cx="1818000" cy="111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5856858" y="2500721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46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32354" y="5"/>
            <a:ext cx="9176354" cy="1185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6" tIns="34317" rIns="68636" bIns="34317" anchor="ctr"/>
          <a:lstStyle/>
          <a:p>
            <a:pPr algn="ctr" defTabSz="68634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101" name="Group 2"/>
          <p:cNvGrpSpPr>
            <a:grpSpLocks/>
          </p:cNvGrpSpPr>
          <p:nvPr/>
        </p:nvGrpSpPr>
        <p:grpSpPr bwMode="auto">
          <a:xfrm>
            <a:off x="533400" y="784225"/>
            <a:ext cx="8077200" cy="2246313"/>
            <a:chOff x="708819" y="914400"/>
            <a:chExt cx="10744200" cy="2995591"/>
          </a:xfrm>
        </p:grpSpPr>
        <p:grpSp>
          <p:nvGrpSpPr>
            <p:cNvPr id="4114" name="Group 10"/>
            <p:cNvGrpSpPr>
              <a:grpSpLocks/>
            </p:cNvGrpSpPr>
            <p:nvPr/>
          </p:nvGrpSpPr>
          <p:grpSpPr bwMode="auto"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82"/>
                <a:ext cx="10744200" cy="167636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634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0860" y="514681"/>
                <a:ext cx="10440119" cy="137169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634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826" y="914400"/>
              <a:ext cx="228061" cy="22863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8715" y="1428838"/>
              <a:ext cx="228061" cy="22863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066" y="1073178"/>
              <a:ext cx="105584" cy="453043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102" name="Group 17"/>
          <p:cNvGrpSpPr>
            <a:grpSpLocks/>
          </p:cNvGrpSpPr>
          <p:nvPr/>
        </p:nvGrpSpPr>
        <p:grpSpPr bwMode="auto">
          <a:xfrm>
            <a:off x="360363" y="157163"/>
            <a:ext cx="1774825" cy="1127125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itle 6"/>
          <p:cNvSpPr txBox="1">
            <a:spLocks/>
          </p:cNvSpPr>
          <p:nvPr/>
        </p:nvSpPr>
        <p:spPr>
          <a:xfrm rot="20980918">
            <a:off x="700081" y="1043697"/>
            <a:ext cx="1297878" cy="383290"/>
          </a:xfrm>
          <a:prstGeom prst="rect">
            <a:avLst/>
          </a:prstGeom>
        </p:spPr>
        <p:txBody>
          <a:bodyPr spcFirstLastPara="1" lIns="68636" tIns="34317" rIns="68636" bIns="34317" anchor="ctr">
            <a:prstTxWarp prst="textArchUp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 b="1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700" b="1" dirty="0">
                <a:latin typeface="Arial" pitchFamily="34" charset="0"/>
                <a:cs typeface="Arial" pitchFamily="34" charset="0"/>
              </a:rPr>
            </a:br>
            <a:r>
              <a:rPr lang="vi-VN" sz="2700" b="1" dirty="0">
                <a:latin typeface="Arial" pitchFamily="34" charset="0"/>
                <a:cs typeface="Arial" pitchFamily="34" charset="0"/>
              </a:rPr>
              <a:t>9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041650"/>
            <a:ext cx="5921375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647700" y="1562100"/>
            <a:ext cx="7848600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vi-VN" sz="3600" b="1" dirty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LUYỆN TẬP CHUNG</a:t>
            </a:r>
          </a:p>
          <a:p>
            <a:pPr algn="ctr"/>
            <a:r>
              <a:rPr lang="vi-VN" sz="3600" b="1" dirty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(Tiết 1)</a:t>
            </a:r>
          </a:p>
        </p:txBody>
      </p:sp>
      <p:sp>
        <p:nvSpPr>
          <p:cNvPr id="4107" name="TextBox 32"/>
          <p:cNvSpPr txBox="1">
            <a:spLocks noChangeArrowheads="1"/>
          </p:cNvSpPr>
          <p:nvPr/>
        </p:nvSpPr>
        <p:spPr bwMode="auto">
          <a:xfrm>
            <a:off x="647700" y="1031875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err="1">
                <a:latin typeface="Arial Rounded MT Bold" pitchFamily="34" charset="0"/>
                <a:cs typeface="Arial-Rounded" pitchFamily="34" charset="0"/>
              </a:rPr>
              <a:t>Bài</a:t>
            </a:r>
            <a:r>
              <a:rPr lang="vi-VN" sz="3600" b="1" dirty="0">
                <a:latin typeface="Arial Rounded MT Bold" pitchFamily="34" charset="0"/>
                <a:cs typeface="Arial-Rounded" pitchFamily="34" charset="0"/>
              </a:rPr>
              <a:t> 37</a:t>
            </a:r>
            <a:endParaRPr lang="en-US" sz="3600" b="1" dirty="0"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77809" y="229599"/>
            <a:ext cx="696619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06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4738" y="4633913"/>
            <a:ext cx="2933700" cy="46196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91356" tIns="45677" rIns="91356" bIns="45677">
            <a:spAutoFit/>
          </a:bodyPr>
          <a:lstStyle/>
          <a:p>
            <a:pPr algn="r" defTabSz="68615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400" kern="0" dirty="0" err="1">
                <a:solidFill>
                  <a:srgbClr val="002060"/>
                </a:solidFill>
                <a:latin typeface="+mn-lt"/>
                <a:ea typeface="Arial"/>
                <a:cs typeface="+mn-cs"/>
                <a:sym typeface="Arial"/>
              </a:rPr>
              <a:t>Sách</a:t>
            </a:r>
            <a:r>
              <a:rPr lang="en-US" sz="2400" kern="0" dirty="0">
                <a:solidFill>
                  <a:srgbClr val="002060"/>
                </a:solidFill>
                <a:latin typeface="+mn-lt"/>
                <a:ea typeface="Arial"/>
                <a:cs typeface="+mn-cs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+mn-lt"/>
                <a:ea typeface="Arial"/>
                <a:cs typeface="+mn-cs"/>
                <a:sym typeface="Arial"/>
              </a:rPr>
              <a:t>Toán</a:t>
            </a:r>
            <a:r>
              <a:rPr lang="en-US" sz="2400" b="1" kern="0" dirty="0" err="1">
                <a:solidFill>
                  <a:srgbClr val="002060"/>
                </a:solidFill>
                <a:latin typeface="+mn-lt"/>
                <a:ea typeface="Arial"/>
                <a:cs typeface="+mn-cs"/>
                <a:sym typeface="Arial"/>
              </a:rPr>
              <a:t>_</a:t>
            </a:r>
            <a:r>
              <a:rPr lang="en-US" sz="2400" kern="0" dirty="0" err="1">
                <a:solidFill>
                  <a:srgbClr val="002060"/>
                </a:solidFill>
                <a:latin typeface="+mn-lt"/>
                <a:ea typeface="Arial"/>
                <a:cs typeface="+mn-cs"/>
                <a:sym typeface="Arial"/>
              </a:rPr>
              <a:t>trang</a:t>
            </a:r>
            <a:r>
              <a:rPr lang="en-US" sz="2400" kern="0" dirty="0">
                <a:solidFill>
                  <a:srgbClr val="002060"/>
                </a:solidFill>
                <a:latin typeface="+mn-lt"/>
                <a:ea typeface="Arial"/>
                <a:cs typeface="+mn-cs"/>
                <a:sym typeface="Arial"/>
              </a:rPr>
              <a:t> </a:t>
            </a:r>
            <a:r>
              <a:rPr lang="vi-VN" sz="2400" kern="0" dirty="0">
                <a:solidFill>
                  <a:srgbClr val="002060"/>
                </a:solidFill>
                <a:latin typeface="+mn-lt"/>
                <a:ea typeface="Arial"/>
                <a:cs typeface="+mn-cs"/>
                <a:sym typeface="Arial"/>
              </a:rPr>
              <a:t>84</a:t>
            </a:r>
            <a:endParaRPr lang="en-US" sz="2400" b="1" kern="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+mn-cs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7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25" y="699554"/>
            <a:ext cx="463867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4"/>
          <p:cNvSpPr txBox="1">
            <a:spLocks/>
          </p:cNvSpPr>
          <p:nvPr/>
        </p:nvSpPr>
        <p:spPr>
          <a:xfrm>
            <a:off x="622512" y="4335418"/>
            <a:ext cx="1625388" cy="69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3192780" y="4461148"/>
            <a:ext cx="1625388" cy="69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6331056" y="4369708"/>
            <a:ext cx="1625388" cy="69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30" name="Picture 6" descr="12 Clock Clip Art (Page 1) - Line.17QQ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885920"/>
            <a:ext cx="2958447" cy="24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46" y="864189"/>
            <a:ext cx="4597421" cy="34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104392" y="101218"/>
            <a:ext cx="9039607" cy="533400"/>
            <a:chOff x="147637" y="96837"/>
            <a:chExt cx="8824479" cy="533400"/>
          </a:xfrm>
        </p:grpSpPr>
        <p:sp>
          <p:nvSpPr>
            <p:cNvPr id="11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chỉ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mấy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1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4"/>
          <p:cNvSpPr txBox="1">
            <a:spLocks/>
          </p:cNvSpPr>
          <p:nvPr/>
        </p:nvSpPr>
        <p:spPr>
          <a:xfrm>
            <a:off x="0" y="4612551"/>
            <a:ext cx="9144000" cy="483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72"/>
          <a:stretch/>
        </p:blipFill>
        <p:spPr bwMode="auto">
          <a:xfrm>
            <a:off x="494805" y="634617"/>
            <a:ext cx="8154390" cy="397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104393" y="101218"/>
            <a:ext cx="8824912" cy="533400"/>
            <a:chOff x="147637" y="96837"/>
            <a:chExt cx="8824479" cy="533400"/>
          </a:xfrm>
        </p:grpSpPr>
        <p:sp>
          <p:nvSpPr>
            <p:cNvPr id="7" name="Title 4"/>
            <p:cNvSpPr txBox="1">
              <a:spLocks/>
            </p:cNvSpPr>
            <p:nvPr/>
          </p:nvSpPr>
          <p:spPr bwMode="auto">
            <a:xfrm>
              <a:off x="679350" y="99446"/>
              <a:ext cx="8292766" cy="51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ây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hoạt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động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</a:t>
              </a:r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Việt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rong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chủ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nhật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2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0" t="22227" r="26501" b="73048"/>
          <a:stretch/>
        </p:blipFill>
        <p:spPr bwMode="auto">
          <a:xfrm>
            <a:off x="4616585" y="666750"/>
            <a:ext cx="4464863" cy="55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0" t="22227" r="26501" b="47843"/>
          <a:stretch/>
        </p:blipFill>
        <p:spPr bwMode="auto">
          <a:xfrm>
            <a:off x="51698" y="683814"/>
            <a:ext cx="4464863" cy="353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1181804" y="821023"/>
            <a:ext cx="1587986" cy="371287"/>
          </a:xfrm>
          <a:prstGeom prst="rect">
            <a:avLst/>
          </a:prstGeom>
          <a:solidFill>
            <a:srgbClr val="FFEAA7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2854393" y="821023"/>
            <a:ext cx="1587986" cy="371287"/>
          </a:xfrm>
          <a:prstGeom prst="rect">
            <a:avLst/>
          </a:prstGeom>
          <a:solidFill>
            <a:srgbClr val="FFEAA7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0" t="51841" r="26501" b="28196"/>
          <a:stretch/>
        </p:blipFill>
        <p:spPr bwMode="auto">
          <a:xfrm>
            <a:off x="4616585" y="1225199"/>
            <a:ext cx="4464863" cy="236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0" y="4449454"/>
            <a:ext cx="9144000" cy="494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Rô-bốt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môn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0" y="4534596"/>
            <a:ext cx="9144000" cy="4084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Rô-bốt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0" y="4533452"/>
            <a:ext cx="9144000" cy="4084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c)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Rô-bốt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môn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giống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5715000" y="806465"/>
            <a:ext cx="1587986" cy="449258"/>
          </a:xfrm>
          <a:prstGeom prst="rect">
            <a:avLst/>
          </a:prstGeom>
          <a:solidFill>
            <a:srgbClr val="FFEAA7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7428533" y="806465"/>
            <a:ext cx="1587986" cy="449258"/>
          </a:xfrm>
          <a:prstGeom prst="rect">
            <a:avLst/>
          </a:prstGeom>
          <a:solidFill>
            <a:srgbClr val="FFEAA7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188856" y="1445815"/>
            <a:ext cx="877181" cy="371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endParaRPr lang="en-US" sz="1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188857" y="2141328"/>
            <a:ext cx="835408" cy="371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ba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188857" y="2905421"/>
            <a:ext cx="835408" cy="371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</a:t>
            </a:r>
            <a:endParaRPr lang="en-US" sz="1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209681" y="3512630"/>
            <a:ext cx="805493" cy="657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năm</a:t>
            </a:r>
            <a:endParaRPr lang="en-US" sz="1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4754425" y="1334183"/>
            <a:ext cx="835408" cy="597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sáu</a:t>
            </a:r>
            <a:endParaRPr lang="en-US" sz="1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4754425" y="2067412"/>
            <a:ext cx="835408" cy="657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bảy</a:t>
            </a: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4754425" y="2819492"/>
            <a:ext cx="835408" cy="597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endParaRPr lang="en-US" sz="1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3" name="Group 76"/>
          <p:cNvGrpSpPr>
            <a:grpSpLocks/>
          </p:cNvGrpSpPr>
          <p:nvPr/>
        </p:nvGrpSpPr>
        <p:grpSpPr bwMode="auto">
          <a:xfrm>
            <a:off x="122817" y="119642"/>
            <a:ext cx="8824912" cy="533400"/>
            <a:chOff x="147637" y="96837"/>
            <a:chExt cx="8824479" cy="533400"/>
          </a:xfrm>
        </p:grpSpPr>
        <p:sp>
          <p:nvSpPr>
            <p:cNvPr id="24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Lịch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chơi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thể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thao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Rô-bốt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một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tuần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: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3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90"/>
          <p:cNvSpPr/>
          <p:nvPr/>
        </p:nvSpPr>
        <p:spPr>
          <a:xfrm rot="10800000" flipH="1">
            <a:off x="3597275" y="1773238"/>
            <a:ext cx="2081213" cy="20812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9" name="Google Shape;1040;p90"/>
          <p:cNvSpPr>
            <a:spLocks noChangeArrowheads="1"/>
          </p:cNvSpPr>
          <p:nvPr/>
        </p:nvSpPr>
        <p:spPr bwMode="auto">
          <a:xfrm>
            <a:off x="6088063" y="1803400"/>
            <a:ext cx="2079625" cy="2081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91341" tIns="91341" rIns="91341" bIns="91341" anchor="ctr"/>
          <a:lstStyle/>
          <a:p>
            <a:pPr defTabSz="68652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652" name="Google Shape;1041;p90"/>
          <p:cNvSpPr>
            <a:spLocks noChangeArrowheads="1"/>
          </p:cNvSpPr>
          <p:nvPr/>
        </p:nvSpPr>
        <p:spPr bwMode="auto">
          <a:xfrm>
            <a:off x="1101725" y="1803400"/>
            <a:ext cx="2081213" cy="2081213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41" tIns="91341" rIns="91341" bIns="91341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en-US"/>
          </a:p>
        </p:txBody>
      </p:sp>
      <p:sp>
        <p:nvSpPr>
          <p:cNvPr id="1042" name="Google Shape;1042;p90"/>
          <p:cNvSpPr/>
          <p:nvPr/>
        </p:nvSpPr>
        <p:spPr>
          <a:xfrm>
            <a:off x="812800" y="1498600"/>
            <a:ext cx="2659063" cy="266065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4" name="Google Shape;1043;p90"/>
          <p:cNvSpPr>
            <a:spLocks noGrp="1"/>
          </p:cNvSpPr>
          <p:nvPr>
            <p:ph type="ctrTitle" idx="6"/>
          </p:nvPr>
        </p:nvSpPr>
        <p:spPr>
          <a:xfrm>
            <a:off x="1187450" y="280988"/>
            <a:ext cx="6769100" cy="9461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Quicksand Light"/>
              <a:buNone/>
            </a:pPr>
            <a:r>
              <a:rPr lang="en-US" sz="5400">
                <a:solidFill>
                  <a:srgbClr val="002060"/>
                </a:solidFill>
                <a:latin typeface="Arial-Rounded" pitchFamily="34" charset="0"/>
              </a:rPr>
              <a:t>Dặn dò</a:t>
            </a:r>
          </a:p>
        </p:txBody>
      </p:sp>
      <p:sp>
        <p:nvSpPr>
          <p:cNvPr id="27655" name="Google Shape;1044;p90"/>
          <p:cNvSpPr>
            <a:spLocks noGrp="1"/>
          </p:cNvSpPr>
          <p:nvPr>
            <p:ph type="ctrTitle" idx="3"/>
          </p:nvPr>
        </p:nvSpPr>
        <p:spPr>
          <a:xfrm>
            <a:off x="3702050" y="2098675"/>
            <a:ext cx="1968500" cy="14287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33140B"/>
              </a:buClr>
            </a:pPr>
            <a:r>
              <a:rPr lang="en-US" sz="280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Thực hành lại các bài tập</a:t>
            </a:r>
          </a:p>
        </p:txBody>
      </p:sp>
      <p:sp>
        <p:nvSpPr>
          <p:cNvPr id="1045" name="Google Shape;1045;p90"/>
          <p:cNvSpPr/>
          <p:nvPr/>
        </p:nvSpPr>
        <p:spPr>
          <a:xfrm rot="10800000" flipH="1">
            <a:off x="3308350" y="1498600"/>
            <a:ext cx="2660650" cy="2660650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90"/>
          <p:cNvSpPr/>
          <p:nvPr/>
        </p:nvSpPr>
        <p:spPr>
          <a:xfrm>
            <a:off x="5797550" y="1498600"/>
            <a:ext cx="2660650" cy="266065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8" name="Google Shape;1049;p90"/>
          <p:cNvSpPr>
            <a:spLocks noGrp="1"/>
          </p:cNvSpPr>
          <p:nvPr>
            <p:ph type="ctrTitle"/>
          </p:nvPr>
        </p:nvSpPr>
        <p:spPr>
          <a:xfrm>
            <a:off x="1247775" y="2465388"/>
            <a:ext cx="1789113" cy="9953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33140B"/>
              </a:buClr>
            </a:pPr>
            <a:r>
              <a:rPr lang="en-US" sz="280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Xem lại nội dung bài đã học</a:t>
            </a:r>
          </a:p>
        </p:txBody>
      </p:sp>
      <p:sp>
        <p:nvSpPr>
          <p:cNvPr id="27659" name="Google Shape;1051;p90"/>
          <p:cNvSpPr>
            <a:spLocks noGrp="1"/>
          </p:cNvSpPr>
          <p:nvPr>
            <p:ph type="ctrTitle" idx="5"/>
          </p:nvPr>
        </p:nvSpPr>
        <p:spPr>
          <a:xfrm>
            <a:off x="5937250" y="2228850"/>
            <a:ext cx="2381250" cy="9937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33140B"/>
              </a:buClr>
            </a:pP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 </a:t>
            </a:r>
            <a:br>
              <a:rPr lang="en-US" sz="2800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</a:b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37 </a:t>
            </a:r>
            <a:r>
              <a:rPr lang="vi-VN" sz="2800" dirty="0">
                <a:solidFill>
                  <a:srgbClr val="002060"/>
                </a:solidFill>
                <a:latin typeface="Arial" pitchFamily="34" charset="0"/>
                <a:ea typeface="Luckiest Guy"/>
                <a:cs typeface="Arial" pitchFamily="34" charset="0"/>
                <a:sym typeface="Quicksand Light"/>
              </a:rPr>
              <a:t>(Tiết 2)</a:t>
            </a:r>
            <a:endParaRPr lang="en-US" sz="2800" dirty="0">
              <a:solidFill>
                <a:srgbClr val="002060"/>
              </a:solidFill>
              <a:latin typeface="Arial-Rounded" pitchFamily="34" charset="0"/>
              <a:ea typeface="Luckiest Guy"/>
              <a:cs typeface="Luckiest Guy"/>
              <a:sym typeface="Quicksand Light"/>
            </a:endParaRPr>
          </a:p>
        </p:txBody>
      </p:sp>
      <p:pic>
        <p:nvPicPr>
          <p:cNvPr id="2766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2" t="28300" r="19592" b="36795"/>
          <a:stretch>
            <a:fillRect/>
          </a:stretch>
        </p:blipFill>
        <p:spPr bwMode="auto">
          <a:xfrm>
            <a:off x="1023938" y="3778250"/>
            <a:ext cx="2166937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2" t="3790" r="4218" b="70509"/>
          <a:stretch>
            <a:fillRect/>
          </a:stretch>
        </p:blipFill>
        <p:spPr bwMode="auto">
          <a:xfrm>
            <a:off x="5381625" y="1143000"/>
            <a:ext cx="11731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67119" r="19424" b="10170"/>
          <a:stretch>
            <a:fillRect/>
          </a:stretch>
        </p:blipFill>
        <p:spPr bwMode="auto">
          <a:xfrm>
            <a:off x="3467100" y="4184650"/>
            <a:ext cx="2330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5128" r="56093" b="72638"/>
          <a:stretch>
            <a:fillRect/>
          </a:stretch>
        </p:blipFill>
        <p:spPr bwMode="auto">
          <a:xfrm>
            <a:off x="1192213" y="695325"/>
            <a:ext cx="16478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2" t="28300" r="22482" b="36795"/>
          <a:stretch>
            <a:fillRect/>
          </a:stretch>
        </p:blipFill>
        <p:spPr bwMode="auto">
          <a:xfrm>
            <a:off x="6072188" y="3778250"/>
            <a:ext cx="2166937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74872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9D00503-27C1-4DFB-BE2B-C89A8DF4ED2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7 - Luyện tập chung ( Tiết 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4185F6-BA91-45A6-9C71-A96806E471DE}:30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6DCB56-0081-43D3-91DB-618E72B3FF05}: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934E63-7C1A-4CEE-81F4-BFA7CBEA8896}:3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2B695D-2E0F-4529-857E-D6AF3910343C}:2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4E31E5-34B4-48DC-B192-903D8BF7D07D}:29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6EC724-5A85-4057-9CC9-C4B48483F223}:30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2808</TotalTime>
  <Words>151</Words>
  <Application>Microsoft Office PowerPoint</Application>
  <PresentationFormat>On-screen Show (16:9)</PresentationFormat>
  <Paragraphs>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.VnArial</vt:lpstr>
      <vt:lpstr>Arial</vt:lpstr>
      <vt:lpstr>Arial Rounded MT Bold</vt:lpstr>
      <vt:lpstr>Arial-Rounded</vt:lpstr>
      <vt:lpstr>Calibri</vt:lpstr>
      <vt:lpstr>Fira Sans Condensed Medium</vt:lpstr>
      <vt:lpstr>Luckiest Guy</vt:lpstr>
      <vt:lpstr>Quicksand</vt:lpstr>
      <vt:lpstr>Quicksand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37 - Luyện tập chung ( Tiết 1)</dc:title>
  <dc:creator>PC</dc:creator>
  <cp:lastModifiedBy>Admin</cp:lastModifiedBy>
  <cp:revision>451</cp:revision>
  <dcterms:created xsi:type="dcterms:W3CDTF">2021-01-09T02:19:28Z</dcterms:created>
  <dcterms:modified xsi:type="dcterms:W3CDTF">2026-04-08T06:00:57Z</dcterms:modified>
</cp:coreProperties>
</file>