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344" r:id="rId2"/>
    <p:sldId id="328" r:id="rId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6600"/>
    <a:srgbClr val="BD7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96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7A138-A260-446C-B640-E606072FE516}"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013D0-43A2-4DFE-BF6F-10B91B1993A6}" type="slidenum">
              <a:rPr lang="en-US" smtClean="0"/>
              <a:t>‹#›</a:t>
            </a:fld>
            <a:endParaRPr lang="en-US"/>
          </a:p>
        </p:txBody>
      </p:sp>
    </p:spTree>
    <p:extLst>
      <p:ext uri="{BB962C8B-B14F-4D97-AF65-F5344CB8AC3E}">
        <p14:creationId xmlns:p14="http://schemas.microsoft.com/office/powerpoint/2010/main" val="49884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8C6-3596-7D05-5729-8A6B903F6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1F74FF-923B-7F45-6A4B-54EF4B920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9ACA9DA-D1A0-EC6F-8D76-8700FA9EF45D}"/>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5" name="Footer Placeholder 4">
            <a:extLst>
              <a:ext uri="{FF2B5EF4-FFF2-40B4-BE49-F238E27FC236}">
                <a16:creationId xmlns:a16="http://schemas.microsoft.com/office/drawing/2014/main" id="{7D86FDF9-A0BC-7B12-C2CE-7A9594E6F7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98F452-7A28-2C25-2F23-43C9EAD208B6}"/>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1670234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B8BC-9483-0C36-4123-1D9768016E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6A16015-7125-9016-236C-FF7DE8497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9088D8-8897-FA75-BDD6-6610F2B0F880}"/>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5" name="Footer Placeholder 4">
            <a:extLst>
              <a:ext uri="{FF2B5EF4-FFF2-40B4-BE49-F238E27FC236}">
                <a16:creationId xmlns:a16="http://schemas.microsoft.com/office/drawing/2014/main" id="{9FAFF1B7-A63A-63C3-F40E-39720B1E62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F1EAF2-77BE-95FC-2EED-79C7B6154A50}"/>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6359805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441A6-05BD-1A79-B19E-71A5B7349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32B5E7-85A6-D6F2-CEA9-A51866954B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1FCDB72-8293-D174-6303-05E60323BEFE}"/>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5" name="Footer Placeholder 4">
            <a:extLst>
              <a:ext uri="{FF2B5EF4-FFF2-40B4-BE49-F238E27FC236}">
                <a16:creationId xmlns:a16="http://schemas.microsoft.com/office/drawing/2014/main" id="{BD80BF29-F76C-0447-1610-F5D59AD335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411FFA-A680-6747-60FE-E8FBE9792D08}"/>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3057209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1653-CC30-63DB-A2D9-F3C5CB01D7E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2EEA30-5B95-A2AD-64A0-E0094B0EDA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8A89DE-444A-6EDD-16BE-4478ECD6174A}"/>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5" name="Footer Placeholder 4">
            <a:extLst>
              <a:ext uri="{FF2B5EF4-FFF2-40B4-BE49-F238E27FC236}">
                <a16:creationId xmlns:a16="http://schemas.microsoft.com/office/drawing/2014/main" id="{D496311F-0C89-C5F6-4894-7350D783E77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E659A9-CA51-F85D-6723-7739F272A5DB}"/>
              </a:ext>
            </a:extLst>
          </p:cNvPr>
          <p:cNvSpPr>
            <a:spLocks noGrp="1"/>
          </p:cNvSpPr>
          <p:nvPr>
            <p:ph type="sldNum" sz="quarter" idx="12"/>
          </p:nvPr>
        </p:nvSpPr>
        <p:spPr/>
        <p:txBody>
          <a:bodyPr/>
          <a:lstStyle/>
          <a:p>
            <a:fld id="{11C3244A-C438-4175-A359-8D969EA02323}" type="slidenum">
              <a:rPr lang="vi-VN" smtClean="0"/>
              <a:t>‹#›</a:t>
            </a:fld>
            <a:endParaRPr lang="vi-VN"/>
          </a:p>
        </p:txBody>
      </p:sp>
      <p:pic>
        <p:nvPicPr>
          <p:cNvPr id="8" name="Picture 7" descr="A green and brown plant&#10;&#10;Description automatically generated">
            <a:extLst>
              <a:ext uri="{FF2B5EF4-FFF2-40B4-BE49-F238E27FC236}">
                <a16:creationId xmlns:a16="http://schemas.microsoft.com/office/drawing/2014/main" id="{B79187CA-CCC8-962D-1FE5-7B54CF28E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B3D0FD85-FE16-3527-AFA6-0439AC9535E5}"/>
              </a:ext>
            </a:extLst>
          </p:cNvPr>
          <p:cNvSpPr/>
          <p:nvPr userDrawn="1"/>
        </p:nvSpPr>
        <p:spPr>
          <a:xfrm>
            <a:off x="304799" y="230187"/>
            <a:ext cx="11523133" cy="6491287"/>
          </a:xfrm>
          <a:custGeom>
            <a:avLst/>
            <a:gdLst>
              <a:gd name="connsiteX0" fmla="*/ 0 w 11523133"/>
              <a:gd name="connsiteY0" fmla="*/ 1081903 h 6491287"/>
              <a:gd name="connsiteX1" fmla="*/ 1081903 w 11523133"/>
              <a:gd name="connsiteY1" fmla="*/ 0 h 6491287"/>
              <a:gd name="connsiteX2" fmla="*/ 1844020 w 11523133"/>
              <a:gd name="connsiteY2" fmla="*/ 0 h 6491287"/>
              <a:gd name="connsiteX3" fmla="*/ 2512543 w 11523133"/>
              <a:gd name="connsiteY3" fmla="*/ 0 h 6491287"/>
              <a:gd name="connsiteX4" fmla="*/ 3368253 w 11523133"/>
              <a:gd name="connsiteY4" fmla="*/ 0 h 6491287"/>
              <a:gd name="connsiteX5" fmla="*/ 3943183 w 11523133"/>
              <a:gd name="connsiteY5" fmla="*/ 0 h 6491287"/>
              <a:gd name="connsiteX6" fmla="*/ 4424520 w 11523133"/>
              <a:gd name="connsiteY6" fmla="*/ 0 h 6491287"/>
              <a:gd name="connsiteX7" fmla="*/ 5093043 w 11523133"/>
              <a:gd name="connsiteY7" fmla="*/ 0 h 6491287"/>
              <a:gd name="connsiteX8" fmla="*/ 5855160 w 11523133"/>
              <a:gd name="connsiteY8" fmla="*/ 0 h 6491287"/>
              <a:gd name="connsiteX9" fmla="*/ 6710870 w 11523133"/>
              <a:gd name="connsiteY9" fmla="*/ 0 h 6491287"/>
              <a:gd name="connsiteX10" fmla="*/ 7472986 w 11523133"/>
              <a:gd name="connsiteY10" fmla="*/ 0 h 6491287"/>
              <a:gd name="connsiteX11" fmla="*/ 8328696 w 11523133"/>
              <a:gd name="connsiteY11" fmla="*/ 0 h 6491287"/>
              <a:gd name="connsiteX12" fmla="*/ 9090813 w 11523133"/>
              <a:gd name="connsiteY12" fmla="*/ 0 h 6491287"/>
              <a:gd name="connsiteX13" fmla="*/ 9572150 w 11523133"/>
              <a:gd name="connsiteY13" fmla="*/ 0 h 6491287"/>
              <a:gd name="connsiteX14" fmla="*/ 10441230 w 11523133"/>
              <a:gd name="connsiteY14" fmla="*/ 0 h 6491287"/>
              <a:gd name="connsiteX15" fmla="*/ 11523133 w 11523133"/>
              <a:gd name="connsiteY15" fmla="*/ 1081903 h 6491287"/>
              <a:gd name="connsiteX16" fmla="*/ 11523133 w 11523133"/>
              <a:gd name="connsiteY16" fmla="*/ 1743389 h 6491287"/>
              <a:gd name="connsiteX17" fmla="*/ 11523133 w 11523133"/>
              <a:gd name="connsiteY17" fmla="*/ 2275051 h 6491287"/>
              <a:gd name="connsiteX18" fmla="*/ 11523133 w 11523133"/>
              <a:gd name="connsiteY18" fmla="*/ 2806713 h 6491287"/>
              <a:gd name="connsiteX19" fmla="*/ 11523133 w 11523133"/>
              <a:gd name="connsiteY19" fmla="*/ 3424925 h 6491287"/>
              <a:gd name="connsiteX20" fmla="*/ 11523133 w 11523133"/>
              <a:gd name="connsiteY20" fmla="*/ 4043136 h 6491287"/>
              <a:gd name="connsiteX21" fmla="*/ 11523133 w 11523133"/>
              <a:gd name="connsiteY21" fmla="*/ 4618073 h 6491287"/>
              <a:gd name="connsiteX22" fmla="*/ 11523133 w 11523133"/>
              <a:gd name="connsiteY22" fmla="*/ 5409384 h 6491287"/>
              <a:gd name="connsiteX23" fmla="*/ 10441230 w 11523133"/>
              <a:gd name="connsiteY23" fmla="*/ 6491287 h 6491287"/>
              <a:gd name="connsiteX24" fmla="*/ 10053486 w 11523133"/>
              <a:gd name="connsiteY24" fmla="*/ 6491287 h 6491287"/>
              <a:gd name="connsiteX25" fmla="*/ 9291370 w 11523133"/>
              <a:gd name="connsiteY25" fmla="*/ 6491287 h 6491287"/>
              <a:gd name="connsiteX26" fmla="*/ 8435660 w 11523133"/>
              <a:gd name="connsiteY26" fmla="*/ 6491287 h 6491287"/>
              <a:gd name="connsiteX27" fmla="*/ 8047916 w 11523133"/>
              <a:gd name="connsiteY27" fmla="*/ 6491287 h 6491287"/>
              <a:gd name="connsiteX28" fmla="*/ 7192206 w 11523133"/>
              <a:gd name="connsiteY28" fmla="*/ 6491287 h 6491287"/>
              <a:gd name="connsiteX29" fmla="*/ 6336497 w 11523133"/>
              <a:gd name="connsiteY29" fmla="*/ 6491287 h 6491287"/>
              <a:gd name="connsiteX30" fmla="*/ 5948753 w 11523133"/>
              <a:gd name="connsiteY30" fmla="*/ 6491287 h 6491287"/>
              <a:gd name="connsiteX31" fmla="*/ 5280230 w 11523133"/>
              <a:gd name="connsiteY31" fmla="*/ 6491287 h 6491287"/>
              <a:gd name="connsiteX32" fmla="*/ 4705300 w 11523133"/>
              <a:gd name="connsiteY32" fmla="*/ 6491287 h 6491287"/>
              <a:gd name="connsiteX33" fmla="*/ 4130370 w 11523133"/>
              <a:gd name="connsiteY33" fmla="*/ 6491287 h 6491287"/>
              <a:gd name="connsiteX34" fmla="*/ 3555439 w 11523133"/>
              <a:gd name="connsiteY34" fmla="*/ 6491287 h 6491287"/>
              <a:gd name="connsiteX35" fmla="*/ 3167696 w 11523133"/>
              <a:gd name="connsiteY35" fmla="*/ 6491287 h 6491287"/>
              <a:gd name="connsiteX36" fmla="*/ 2311986 w 11523133"/>
              <a:gd name="connsiteY36" fmla="*/ 6491287 h 6491287"/>
              <a:gd name="connsiteX37" fmla="*/ 1081903 w 11523133"/>
              <a:gd name="connsiteY37" fmla="*/ 6491287 h 6491287"/>
              <a:gd name="connsiteX38" fmla="*/ 0 w 11523133"/>
              <a:gd name="connsiteY38" fmla="*/ 5409384 h 6491287"/>
              <a:gd name="connsiteX39" fmla="*/ 0 w 11523133"/>
              <a:gd name="connsiteY39" fmla="*/ 4747898 h 6491287"/>
              <a:gd name="connsiteX40" fmla="*/ 0 w 11523133"/>
              <a:gd name="connsiteY40" fmla="*/ 4086411 h 6491287"/>
              <a:gd name="connsiteX41" fmla="*/ 0 w 11523133"/>
              <a:gd name="connsiteY41" fmla="*/ 3511474 h 6491287"/>
              <a:gd name="connsiteX42" fmla="*/ 0 w 11523133"/>
              <a:gd name="connsiteY42" fmla="*/ 2979813 h 6491287"/>
              <a:gd name="connsiteX43" fmla="*/ 0 w 11523133"/>
              <a:gd name="connsiteY43" fmla="*/ 2448151 h 6491287"/>
              <a:gd name="connsiteX44" fmla="*/ 0 w 11523133"/>
              <a:gd name="connsiteY44" fmla="*/ 1786664 h 6491287"/>
              <a:gd name="connsiteX45" fmla="*/ 0 w 11523133"/>
              <a:gd name="connsiteY45" fmla="*/ 1081903 h 649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23133" h="6491287" fill="none" extrusionOk="0">
                <a:moveTo>
                  <a:pt x="0" y="1081903"/>
                </a:moveTo>
                <a:cubicBezTo>
                  <a:pt x="4474" y="439157"/>
                  <a:pt x="522164" y="-111687"/>
                  <a:pt x="1081903" y="0"/>
                </a:cubicBezTo>
                <a:cubicBezTo>
                  <a:pt x="1296943" y="-5642"/>
                  <a:pt x="1534244" y="36694"/>
                  <a:pt x="1844020" y="0"/>
                </a:cubicBezTo>
                <a:cubicBezTo>
                  <a:pt x="2153796" y="-36694"/>
                  <a:pt x="2210757" y="-25504"/>
                  <a:pt x="2512543" y="0"/>
                </a:cubicBezTo>
                <a:cubicBezTo>
                  <a:pt x="2814329" y="25504"/>
                  <a:pt x="2941443" y="39420"/>
                  <a:pt x="3368253" y="0"/>
                </a:cubicBezTo>
                <a:cubicBezTo>
                  <a:pt x="3795063" y="-39420"/>
                  <a:pt x="3675785" y="6591"/>
                  <a:pt x="3943183" y="0"/>
                </a:cubicBezTo>
                <a:cubicBezTo>
                  <a:pt x="4210581" y="-6591"/>
                  <a:pt x="4274580" y="1948"/>
                  <a:pt x="4424520" y="0"/>
                </a:cubicBezTo>
                <a:cubicBezTo>
                  <a:pt x="4574460" y="-1948"/>
                  <a:pt x="4880622" y="-11266"/>
                  <a:pt x="5093043" y="0"/>
                </a:cubicBezTo>
                <a:cubicBezTo>
                  <a:pt x="5305464" y="11266"/>
                  <a:pt x="5618607" y="28182"/>
                  <a:pt x="5855160" y="0"/>
                </a:cubicBezTo>
                <a:cubicBezTo>
                  <a:pt x="6091713" y="-28182"/>
                  <a:pt x="6379490" y="1465"/>
                  <a:pt x="6710870" y="0"/>
                </a:cubicBezTo>
                <a:cubicBezTo>
                  <a:pt x="7042250" y="-1465"/>
                  <a:pt x="7142803" y="20360"/>
                  <a:pt x="7472986" y="0"/>
                </a:cubicBezTo>
                <a:cubicBezTo>
                  <a:pt x="7803169" y="-20360"/>
                  <a:pt x="7932779" y="22200"/>
                  <a:pt x="8328696" y="0"/>
                </a:cubicBezTo>
                <a:cubicBezTo>
                  <a:pt x="8724613" y="-22200"/>
                  <a:pt x="8812458" y="35710"/>
                  <a:pt x="9090813" y="0"/>
                </a:cubicBezTo>
                <a:cubicBezTo>
                  <a:pt x="9369168" y="-35710"/>
                  <a:pt x="9444708" y="-19135"/>
                  <a:pt x="9572150" y="0"/>
                </a:cubicBezTo>
                <a:cubicBezTo>
                  <a:pt x="9699592" y="19135"/>
                  <a:pt x="10223352" y="-37922"/>
                  <a:pt x="10441230" y="0"/>
                </a:cubicBezTo>
                <a:cubicBezTo>
                  <a:pt x="11062864" y="3715"/>
                  <a:pt x="11548170" y="522796"/>
                  <a:pt x="11523133" y="1081903"/>
                </a:cubicBezTo>
                <a:cubicBezTo>
                  <a:pt x="11552976" y="1280522"/>
                  <a:pt x="11498376" y="1604134"/>
                  <a:pt x="11523133" y="1743389"/>
                </a:cubicBezTo>
                <a:cubicBezTo>
                  <a:pt x="11547890" y="1882644"/>
                  <a:pt x="11528779" y="2109331"/>
                  <a:pt x="11523133" y="2275051"/>
                </a:cubicBezTo>
                <a:cubicBezTo>
                  <a:pt x="11517487" y="2440771"/>
                  <a:pt x="11517994" y="2696240"/>
                  <a:pt x="11523133" y="2806713"/>
                </a:cubicBezTo>
                <a:cubicBezTo>
                  <a:pt x="11528272" y="2917186"/>
                  <a:pt x="11514234" y="3121448"/>
                  <a:pt x="11523133" y="3424925"/>
                </a:cubicBezTo>
                <a:cubicBezTo>
                  <a:pt x="11532032" y="3728402"/>
                  <a:pt x="11496662" y="3799749"/>
                  <a:pt x="11523133" y="4043136"/>
                </a:cubicBezTo>
                <a:cubicBezTo>
                  <a:pt x="11549604" y="4286523"/>
                  <a:pt x="11546112" y="4462690"/>
                  <a:pt x="11523133" y="4618073"/>
                </a:cubicBezTo>
                <a:cubicBezTo>
                  <a:pt x="11500154" y="4773456"/>
                  <a:pt x="11542709" y="5053011"/>
                  <a:pt x="11523133" y="5409384"/>
                </a:cubicBezTo>
                <a:cubicBezTo>
                  <a:pt x="11457566" y="6014103"/>
                  <a:pt x="11105128" y="6572182"/>
                  <a:pt x="10441230" y="6491287"/>
                </a:cubicBezTo>
                <a:cubicBezTo>
                  <a:pt x="10345001" y="6510206"/>
                  <a:pt x="10183709" y="6507712"/>
                  <a:pt x="10053486" y="6491287"/>
                </a:cubicBezTo>
                <a:cubicBezTo>
                  <a:pt x="9923263" y="6474862"/>
                  <a:pt x="9496802" y="6487798"/>
                  <a:pt x="9291370" y="6491287"/>
                </a:cubicBezTo>
                <a:cubicBezTo>
                  <a:pt x="9085938" y="6494776"/>
                  <a:pt x="8738898" y="6449409"/>
                  <a:pt x="8435660" y="6491287"/>
                </a:cubicBezTo>
                <a:cubicBezTo>
                  <a:pt x="8132422" y="6533166"/>
                  <a:pt x="8175821" y="6476152"/>
                  <a:pt x="8047916" y="6491287"/>
                </a:cubicBezTo>
                <a:cubicBezTo>
                  <a:pt x="7920011" y="6506422"/>
                  <a:pt x="7536356" y="6512744"/>
                  <a:pt x="7192206" y="6491287"/>
                </a:cubicBezTo>
                <a:cubicBezTo>
                  <a:pt x="6848056" y="6469831"/>
                  <a:pt x="6515740" y="6476787"/>
                  <a:pt x="6336497" y="6491287"/>
                </a:cubicBezTo>
                <a:cubicBezTo>
                  <a:pt x="6157254" y="6505787"/>
                  <a:pt x="6094317" y="6486597"/>
                  <a:pt x="5948753" y="6491287"/>
                </a:cubicBezTo>
                <a:cubicBezTo>
                  <a:pt x="5803189" y="6495977"/>
                  <a:pt x="5416074" y="6497805"/>
                  <a:pt x="5280230" y="6491287"/>
                </a:cubicBezTo>
                <a:cubicBezTo>
                  <a:pt x="5144386" y="6484769"/>
                  <a:pt x="4972569" y="6484452"/>
                  <a:pt x="4705300" y="6491287"/>
                </a:cubicBezTo>
                <a:cubicBezTo>
                  <a:pt x="4438031" y="6498123"/>
                  <a:pt x="4251160" y="6504521"/>
                  <a:pt x="4130370" y="6491287"/>
                </a:cubicBezTo>
                <a:cubicBezTo>
                  <a:pt x="4009580" y="6478054"/>
                  <a:pt x="3679217" y="6488077"/>
                  <a:pt x="3555439" y="6491287"/>
                </a:cubicBezTo>
                <a:cubicBezTo>
                  <a:pt x="3431661" y="6494497"/>
                  <a:pt x="3339706" y="6498349"/>
                  <a:pt x="3167696" y="6491287"/>
                </a:cubicBezTo>
                <a:cubicBezTo>
                  <a:pt x="2995686" y="6484225"/>
                  <a:pt x="2483255" y="6532493"/>
                  <a:pt x="2311986" y="6491287"/>
                </a:cubicBezTo>
                <a:cubicBezTo>
                  <a:pt x="2140717" y="6450082"/>
                  <a:pt x="1584888" y="6499913"/>
                  <a:pt x="1081903" y="6491287"/>
                </a:cubicBezTo>
                <a:cubicBezTo>
                  <a:pt x="372879" y="6464589"/>
                  <a:pt x="-2582" y="5936614"/>
                  <a:pt x="0" y="5409384"/>
                </a:cubicBezTo>
                <a:cubicBezTo>
                  <a:pt x="-9665" y="5173303"/>
                  <a:pt x="-29804" y="4992982"/>
                  <a:pt x="0" y="4747898"/>
                </a:cubicBezTo>
                <a:cubicBezTo>
                  <a:pt x="29804" y="4502814"/>
                  <a:pt x="-22614" y="4398590"/>
                  <a:pt x="0" y="4086411"/>
                </a:cubicBezTo>
                <a:cubicBezTo>
                  <a:pt x="22614" y="3774232"/>
                  <a:pt x="-3765" y="3764134"/>
                  <a:pt x="0" y="3511474"/>
                </a:cubicBezTo>
                <a:cubicBezTo>
                  <a:pt x="3765" y="3258814"/>
                  <a:pt x="16014" y="3092583"/>
                  <a:pt x="0" y="2979813"/>
                </a:cubicBezTo>
                <a:cubicBezTo>
                  <a:pt x="-16014" y="2867043"/>
                  <a:pt x="12883" y="2710117"/>
                  <a:pt x="0" y="2448151"/>
                </a:cubicBezTo>
                <a:cubicBezTo>
                  <a:pt x="-12883" y="2186185"/>
                  <a:pt x="-10670" y="2087645"/>
                  <a:pt x="0" y="1786664"/>
                </a:cubicBezTo>
                <a:cubicBezTo>
                  <a:pt x="10670" y="1485683"/>
                  <a:pt x="23806" y="1395477"/>
                  <a:pt x="0" y="1081903"/>
                </a:cubicBezTo>
                <a:close/>
              </a:path>
              <a:path w="11523133" h="6491287" stroke="0" extrusionOk="0">
                <a:moveTo>
                  <a:pt x="0" y="1081903"/>
                </a:moveTo>
                <a:cubicBezTo>
                  <a:pt x="-43486" y="457561"/>
                  <a:pt x="456636" y="10414"/>
                  <a:pt x="1081903" y="0"/>
                </a:cubicBezTo>
                <a:cubicBezTo>
                  <a:pt x="1486515" y="37503"/>
                  <a:pt x="1572327" y="-8722"/>
                  <a:pt x="1937613" y="0"/>
                </a:cubicBezTo>
                <a:cubicBezTo>
                  <a:pt x="2302899" y="8722"/>
                  <a:pt x="2261659" y="-5885"/>
                  <a:pt x="2512543" y="0"/>
                </a:cubicBezTo>
                <a:cubicBezTo>
                  <a:pt x="2763427" y="5885"/>
                  <a:pt x="2757269" y="10751"/>
                  <a:pt x="2993880" y="0"/>
                </a:cubicBezTo>
                <a:cubicBezTo>
                  <a:pt x="3230491" y="-10751"/>
                  <a:pt x="3474373" y="-26351"/>
                  <a:pt x="3755996" y="0"/>
                </a:cubicBezTo>
                <a:cubicBezTo>
                  <a:pt x="4037619" y="26351"/>
                  <a:pt x="4090521" y="-17209"/>
                  <a:pt x="4330927" y="0"/>
                </a:cubicBezTo>
                <a:cubicBezTo>
                  <a:pt x="4571333" y="17209"/>
                  <a:pt x="4927036" y="-42004"/>
                  <a:pt x="5186636" y="0"/>
                </a:cubicBezTo>
                <a:cubicBezTo>
                  <a:pt x="5446236" y="42004"/>
                  <a:pt x="5449794" y="22124"/>
                  <a:pt x="5667973" y="0"/>
                </a:cubicBezTo>
                <a:cubicBezTo>
                  <a:pt x="5886152" y="-22124"/>
                  <a:pt x="6132243" y="-18815"/>
                  <a:pt x="6523683" y="0"/>
                </a:cubicBezTo>
                <a:cubicBezTo>
                  <a:pt x="6915123" y="18815"/>
                  <a:pt x="6794850" y="17286"/>
                  <a:pt x="6911427" y="0"/>
                </a:cubicBezTo>
                <a:cubicBezTo>
                  <a:pt x="7028004" y="-17286"/>
                  <a:pt x="7346699" y="1057"/>
                  <a:pt x="7579950" y="0"/>
                </a:cubicBezTo>
                <a:cubicBezTo>
                  <a:pt x="7813201" y="-1057"/>
                  <a:pt x="8027467" y="-25191"/>
                  <a:pt x="8248473" y="0"/>
                </a:cubicBezTo>
                <a:cubicBezTo>
                  <a:pt x="8469479" y="25191"/>
                  <a:pt x="8642156" y="19817"/>
                  <a:pt x="8823403" y="0"/>
                </a:cubicBezTo>
                <a:cubicBezTo>
                  <a:pt x="9004650" y="-19817"/>
                  <a:pt x="9358187" y="-40491"/>
                  <a:pt x="9679113" y="0"/>
                </a:cubicBezTo>
                <a:cubicBezTo>
                  <a:pt x="10000039" y="40491"/>
                  <a:pt x="10235260" y="3613"/>
                  <a:pt x="10441230" y="0"/>
                </a:cubicBezTo>
                <a:cubicBezTo>
                  <a:pt x="10971051" y="11117"/>
                  <a:pt x="11483773" y="457226"/>
                  <a:pt x="11523133" y="1081903"/>
                </a:cubicBezTo>
                <a:cubicBezTo>
                  <a:pt x="11509530" y="1353660"/>
                  <a:pt x="11520122" y="1596315"/>
                  <a:pt x="11523133" y="1743389"/>
                </a:cubicBezTo>
                <a:cubicBezTo>
                  <a:pt x="11526144" y="1890463"/>
                  <a:pt x="11539044" y="2146195"/>
                  <a:pt x="11523133" y="2361601"/>
                </a:cubicBezTo>
                <a:cubicBezTo>
                  <a:pt x="11507222" y="2577007"/>
                  <a:pt x="11518055" y="2747071"/>
                  <a:pt x="11523133" y="2849988"/>
                </a:cubicBezTo>
                <a:cubicBezTo>
                  <a:pt x="11528211" y="2952905"/>
                  <a:pt x="11502919" y="3126147"/>
                  <a:pt x="11523133" y="3381650"/>
                </a:cubicBezTo>
                <a:cubicBezTo>
                  <a:pt x="11543347" y="3637153"/>
                  <a:pt x="11500094" y="3935785"/>
                  <a:pt x="11523133" y="4086411"/>
                </a:cubicBezTo>
                <a:cubicBezTo>
                  <a:pt x="11546172" y="4237037"/>
                  <a:pt x="11548744" y="4434347"/>
                  <a:pt x="11523133" y="4704623"/>
                </a:cubicBezTo>
                <a:cubicBezTo>
                  <a:pt x="11497522" y="4974899"/>
                  <a:pt x="11501743" y="5213739"/>
                  <a:pt x="11523133" y="5409384"/>
                </a:cubicBezTo>
                <a:cubicBezTo>
                  <a:pt x="11519402" y="5906302"/>
                  <a:pt x="11061388" y="6496008"/>
                  <a:pt x="10441230" y="6491287"/>
                </a:cubicBezTo>
                <a:cubicBezTo>
                  <a:pt x="10119181" y="6466096"/>
                  <a:pt x="10018168" y="6475008"/>
                  <a:pt x="9772707" y="6491287"/>
                </a:cubicBezTo>
                <a:cubicBezTo>
                  <a:pt x="9527246" y="6507566"/>
                  <a:pt x="9252711" y="6520662"/>
                  <a:pt x="9104183" y="6491287"/>
                </a:cubicBezTo>
                <a:cubicBezTo>
                  <a:pt x="8955655" y="6461912"/>
                  <a:pt x="8860881" y="6501209"/>
                  <a:pt x="8622846" y="6491287"/>
                </a:cubicBezTo>
                <a:cubicBezTo>
                  <a:pt x="8384811" y="6481365"/>
                  <a:pt x="8057181" y="6486895"/>
                  <a:pt x="7860730" y="6491287"/>
                </a:cubicBezTo>
                <a:cubicBezTo>
                  <a:pt x="7664279" y="6495679"/>
                  <a:pt x="7593052" y="6498661"/>
                  <a:pt x="7379393" y="6491287"/>
                </a:cubicBezTo>
                <a:cubicBezTo>
                  <a:pt x="7165734" y="6483913"/>
                  <a:pt x="6936058" y="6501681"/>
                  <a:pt x="6617276" y="6491287"/>
                </a:cubicBezTo>
                <a:cubicBezTo>
                  <a:pt x="6298494" y="6480893"/>
                  <a:pt x="6380876" y="6489728"/>
                  <a:pt x="6229533" y="6491287"/>
                </a:cubicBezTo>
                <a:cubicBezTo>
                  <a:pt x="6078190" y="6492846"/>
                  <a:pt x="5756930" y="6513179"/>
                  <a:pt x="5467416" y="6491287"/>
                </a:cubicBezTo>
                <a:cubicBezTo>
                  <a:pt x="5177902" y="6469395"/>
                  <a:pt x="5126845" y="6492579"/>
                  <a:pt x="4986079" y="6491287"/>
                </a:cubicBezTo>
                <a:cubicBezTo>
                  <a:pt x="4845313" y="6489995"/>
                  <a:pt x="4730828" y="6498981"/>
                  <a:pt x="4598336" y="6491287"/>
                </a:cubicBezTo>
                <a:cubicBezTo>
                  <a:pt x="4465844" y="6483593"/>
                  <a:pt x="4323957" y="6506691"/>
                  <a:pt x="4116999" y="6491287"/>
                </a:cubicBezTo>
                <a:cubicBezTo>
                  <a:pt x="3910041" y="6475883"/>
                  <a:pt x="3550919" y="6522077"/>
                  <a:pt x="3354882" y="6491287"/>
                </a:cubicBezTo>
                <a:cubicBezTo>
                  <a:pt x="3158845" y="6460497"/>
                  <a:pt x="3020771" y="6506320"/>
                  <a:pt x="2873546" y="6491287"/>
                </a:cubicBezTo>
                <a:cubicBezTo>
                  <a:pt x="2726321" y="6476254"/>
                  <a:pt x="2635936" y="6476509"/>
                  <a:pt x="2485802" y="6491287"/>
                </a:cubicBezTo>
                <a:cubicBezTo>
                  <a:pt x="2335668" y="6506065"/>
                  <a:pt x="2205655" y="6469055"/>
                  <a:pt x="2004465" y="6491287"/>
                </a:cubicBezTo>
                <a:cubicBezTo>
                  <a:pt x="1803275" y="6513519"/>
                  <a:pt x="1304425" y="6458049"/>
                  <a:pt x="1081903" y="6491287"/>
                </a:cubicBezTo>
                <a:cubicBezTo>
                  <a:pt x="466468" y="6493435"/>
                  <a:pt x="90906" y="6102386"/>
                  <a:pt x="0" y="5409384"/>
                </a:cubicBezTo>
                <a:cubicBezTo>
                  <a:pt x="-19933" y="5265397"/>
                  <a:pt x="14055" y="5031059"/>
                  <a:pt x="0" y="4920997"/>
                </a:cubicBezTo>
                <a:cubicBezTo>
                  <a:pt x="-14055" y="4810935"/>
                  <a:pt x="15467" y="4429922"/>
                  <a:pt x="0" y="4302785"/>
                </a:cubicBezTo>
                <a:cubicBezTo>
                  <a:pt x="-15467" y="4175648"/>
                  <a:pt x="28393" y="3874562"/>
                  <a:pt x="0" y="3598024"/>
                </a:cubicBezTo>
                <a:cubicBezTo>
                  <a:pt x="-28393" y="3321486"/>
                  <a:pt x="18637" y="3085309"/>
                  <a:pt x="0" y="2936538"/>
                </a:cubicBezTo>
                <a:cubicBezTo>
                  <a:pt x="-18637" y="2787767"/>
                  <a:pt x="13924" y="2570218"/>
                  <a:pt x="0" y="2361601"/>
                </a:cubicBezTo>
                <a:cubicBezTo>
                  <a:pt x="-13924" y="2152984"/>
                  <a:pt x="-25935" y="1883465"/>
                  <a:pt x="0" y="1700115"/>
                </a:cubicBezTo>
                <a:cubicBezTo>
                  <a:pt x="25935" y="1516765"/>
                  <a:pt x="-13225" y="1370685"/>
                  <a:pt x="0" y="1081903"/>
                </a:cubicBezTo>
                <a:close/>
              </a:path>
            </a:pathLst>
          </a:custGeom>
          <a:solidFill>
            <a:schemeClr val="bg1"/>
          </a:solidFill>
          <a:ln w="38100">
            <a:solidFill>
              <a:schemeClr val="accent3">
                <a:lumMod val="40000"/>
                <a:lumOff val="6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5837080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775C-6996-3D96-C11C-5A2C0BE26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23CAF1A-6C48-D6DE-8833-BDB63C1033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47D57-B115-E76E-B247-9F7DF2C57B20}"/>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5" name="Footer Placeholder 4">
            <a:extLst>
              <a:ext uri="{FF2B5EF4-FFF2-40B4-BE49-F238E27FC236}">
                <a16:creationId xmlns:a16="http://schemas.microsoft.com/office/drawing/2014/main" id="{1A2092B6-6469-97DE-B84F-DB0C8158839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EF0CA5-2E48-B967-EC51-8F30B896373A}"/>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33074035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6BAD-FF4F-BC11-EA09-DD31BFC80F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B5AA3D3-E3BD-5D9E-F2ED-C2AB555C4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C18B93D-3659-9649-4B3A-B48A7D0926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6F32516-556C-4006-4532-353E640DBFEE}"/>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6" name="Footer Placeholder 5">
            <a:extLst>
              <a:ext uri="{FF2B5EF4-FFF2-40B4-BE49-F238E27FC236}">
                <a16:creationId xmlns:a16="http://schemas.microsoft.com/office/drawing/2014/main" id="{3D50AD54-208E-9BFE-4EC7-CB75F7DA4A0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D2BB785-116E-B1E1-1AEF-31D577AECE15}"/>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26734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5F9F-89DF-1EEB-C14E-60F7666EB2B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095540-0256-E476-6F45-5618F8B99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A81EC-5932-CBC8-762A-8FF0DF973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E3D7041-360B-4027-E702-EAF966B1D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E6230-21A3-CBE0-DABB-FC5FB06C2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909D38D-C755-5CE6-222E-63EDA358DC9F}"/>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8" name="Footer Placeholder 7">
            <a:extLst>
              <a:ext uri="{FF2B5EF4-FFF2-40B4-BE49-F238E27FC236}">
                <a16:creationId xmlns:a16="http://schemas.microsoft.com/office/drawing/2014/main" id="{67E06C69-3EAA-575C-819F-BD8ADB627A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4DF4AB4-2C5F-09B7-9254-15C20F0C00A4}"/>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6820218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E83C-0D48-61EE-8195-0F29D427331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53A7ADE-DB09-BCBA-1A26-78E44884ACDF}"/>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4" name="Footer Placeholder 3">
            <a:extLst>
              <a:ext uri="{FF2B5EF4-FFF2-40B4-BE49-F238E27FC236}">
                <a16:creationId xmlns:a16="http://schemas.microsoft.com/office/drawing/2014/main" id="{333FABD5-D027-9F8E-E8D5-10BB56E2557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BB96068-21C2-9A53-F4A0-2DE56BA7FD2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7590556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20D24-D6D8-8E62-AA79-B69A3A733957}"/>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3" name="Footer Placeholder 2">
            <a:extLst>
              <a:ext uri="{FF2B5EF4-FFF2-40B4-BE49-F238E27FC236}">
                <a16:creationId xmlns:a16="http://schemas.microsoft.com/office/drawing/2014/main" id="{B4F0415C-C244-E57F-0CF6-7ECD703A0B6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2859A9E-5736-6552-6B91-78E3AD6D1DC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4185554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8008-84EB-C1F5-DD00-162F32578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CFEABC0-D3A4-9BDB-F2A9-80C231388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EF19C81-9405-76E4-634B-5109C4801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DCD10-41B3-8974-64EA-574B2519468B}"/>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6" name="Footer Placeholder 5">
            <a:extLst>
              <a:ext uri="{FF2B5EF4-FFF2-40B4-BE49-F238E27FC236}">
                <a16:creationId xmlns:a16="http://schemas.microsoft.com/office/drawing/2014/main" id="{A75F5B65-5CCE-96B6-A0AF-18E021481D9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00B1BDE-773D-FEC2-B00A-E793977BA0D1}"/>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8421834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3B96-C92F-4E42-0C53-7481B6F43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33C04F1-BC57-2745-4E67-BB545CF63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C97C2B-E76B-C9F8-634D-74693BD21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827D6-C1B5-50CA-8FB3-75D802D017F5}"/>
              </a:ext>
            </a:extLst>
          </p:cNvPr>
          <p:cNvSpPr>
            <a:spLocks noGrp="1"/>
          </p:cNvSpPr>
          <p:nvPr>
            <p:ph type="dt" sz="half" idx="10"/>
          </p:nvPr>
        </p:nvSpPr>
        <p:spPr/>
        <p:txBody>
          <a:bodyPr/>
          <a:lstStyle/>
          <a:p>
            <a:fld id="{CE80C75E-5FEA-4B56-89D8-84CDA87236AE}" type="datetimeFigureOut">
              <a:rPr lang="vi-VN" smtClean="0"/>
              <a:t>12/01/2026</a:t>
            </a:fld>
            <a:endParaRPr lang="vi-VN"/>
          </a:p>
        </p:txBody>
      </p:sp>
      <p:sp>
        <p:nvSpPr>
          <p:cNvPr id="6" name="Footer Placeholder 5">
            <a:extLst>
              <a:ext uri="{FF2B5EF4-FFF2-40B4-BE49-F238E27FC236}">
                <a16:creationId xmlns:a16="http://schemas.microsoft.com/office/drawing/2014/main" id="{05716E69-0B88-B80A-E94B-9B2A212E6A7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0439E71-5800-B669-4F61-8241FE6081FF}"/>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27379374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F9F89-42C0-21CD-28A5-A456E641B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E33463E-B2AB-7EDB-7694-B3C9230A8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F94674-AC83-E301-7C0E-27D4B616C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80C75E-5FEA-4B56-89D8-84CDA87236AE}" type="datetimeFigureOut">
              <a:rPr lang="vi-VN" smtClean="0"/>
              <a:t>12/01/2026</a:t>
            </a:fld>
            <a:endParaRPr lang="vi-VN"/>
          </a:p>
        </p:txBody>
      </p:sp>
      <p:sp>
        <p:nvSpPr>
          <p:cNvPr id="5" name="Footer Placeholder 4">
            <a:extLst>
              <a:ext uri="{FF2B5EF4-FFF2-40B4-BE49-F238E27FC236}">
                <a16:creationId xmlns:a16="http://schemas.microsoft.com/office/drawing/2014/main" id="{15D33F12-5A88-8A01-E787-28327F1B5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BA67E1D3-04D6-8125-A239-07F95A632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C3244A-C438-4175-A359-8D969EA02323}"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277A4977-4699-832D-6E08-E3D698F8540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79104" y="0"/>
            <a:ext cx="1569256" cy="1569256"/>
          </a:xfrm>
          <a:prstGeom prst="rect">
            <a:avLst/>
          </a:prstGeom>
        </p:spPr>
      </p:pic>
    </p:spTree>
    <p:extLst>
      <p:ext uri="{BB962C8B-B14F-4D97-AF65-F5344CB8AC3E}">
        <p14:creationId xmlns:p14="http://schemas.microsoft.com/office/powerpoint/2010/main" val="286223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1BC801-DBBE-00AA-19BF-05DBB0EB518E}"/>
              </a:ext>
            </a:extLst>
          </p:cNvPr>
          <p:cNvGrpSpPr/>
          <p:nvPr/>
        </p:nvGrpSpPr>
        <p:grpSpPr>
          <a:xfrm>
            <a:off x="7432880" y="455902"/>
            <a:ext cx="3869104" cy="2909089"/>
            <a:chOff x="7432880" y="455902"/>
            <a:chExt cx="3869104" cy="2909089"/>
          </a:xfrm>
        </p:grpSpPr>
        <p:sp>
          <p:nvSpPr>
            <p:cNvPr id="5" name="Freeform 18">
              <a:extLst>
                <a:ext uri="{FF2B5EF4-FFF2-40B4-BE49-F238E27FC236}">
                  <a16:creationId xmlns:a16="http://schemas.microsoft.com/office/drawing/2014/main" id="{69A2894F-C6B5-7E3F-92A4-CA765B11F455}"/>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34ADD49-98B7-97DB-AA00-98B734422325}"/>
                </a:ext>
              </a:extLst>
            </p:cNvPr>
            <p:cNvSpPr txBox="1"/>
            <p:nvPr/>
          </p:nvSpPr>
          <p:spPr>
            <a:xfrm>
              <a:off x="7731455" y="1494947"/>
              <a:ext cx="3268845" cy="830997"/>
            </a:xfrm>
            <a:prstGeom prst="rect">
              <a:avLst/>
            </a:prstGeom>
            <a:noFill/>
          </p:spPr>
          <p:txBody>
            <a:bodyPr wrap="none" rtlCol="0">
              <a:spAutoFit/>
            </a:bodyPr>
            <a:lstStyle/>
            <a:p>
              <a:pPr algn="ctr"/>
              <a:r>
                <a:rPr lang="en-GB" sz="4800" dirty="0">
                  <a:latin typeface="iCiel Pony" panose="02000000000000000000" pitchFamily="2" charset="-93"/>
                </a:rPr>
                <a:t>Chia </a:t>
              </a:r>
              <a:r>
                <a:rPr lang="en-GB" sz="4800" dirty="0" err="1">
                  <a:latin typeface="iCiel Pony" panose="02000000000000000000" pitchFamily="2" charset="-93"/>
                </a:rPr>
                <a:t>đoạn</a:t>
              </a:r>
              <a:endParaRPr lang="vi-VN" sz="4800" dirty="0">
                <a:latin typeface="iCiel Pony" panose="02000000000000000000" pitchFamily="2" charset="-93"/>
              </a:endParaRPr>
            </a:p>
          </p:txBody>
        </p:sp>
      </p:grpSp>
      <p:sp>
        <p:nvSpPr>
          <p:cNvPr id="7" name="Freeform 9">
            <a:extLst>
              <a:ext uri="{FF2B5EF4-FFF2-40B4-BE49-F238E27FC236}">
                <a16:creationId xmlns:a16="http://schemas.microsoft.com/office/drawing/2014/main" id="{78BC9BD5-320B-90A1-8ADD-BEBDA6D74902}"/>
              </a:ext>
            </a:extLst>
          </p:cNvPr>
          <p:cNvSpPr/>
          <p:nvPr/>
        </p:nvSpPr>
        <p:spPr>
          <a:xfrm>
            <a:off x="7731456" y="3429001"/>
            <a:ext cx="4110346" cy="3429000"/>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8" name="Group 7">
            <a:extLst>
              <a:ext uri="{FF2B5EF4-FFF2-40B4-BE49-F238E27FC236}">
                <a16:creationId xmlns:a16="http://schemas.microsoft.com/office/drawing/2014/main" id="{3EBE465F-AB60-AB8C-51C8-7123BAE18AC6}"/>
              </a:ext>
            </a:extLst>
          </p:cNvPr>
          <p:cNvGrpSpPr/>
          <p:nvPr/>
        </p:nvGrpSpPr>
        <p:grpSpPr>
          <a:xfrm>
            <a:off x="727983" y="455902"/>
            <a:ext cx="5368017" cy="1523771"/>
            <a:chOff x="727983" y="455902"/>
            <a:chExt cx="5368017" cy="1523771"/>
          </a:xfrm>
        </p:grpSpPr>
        <p:sp>
          <p:nvSpPr>
            <p:cNvPr id="9" name="Freeform 22">
              <a:extLst>
                <a:ext uri="{FF2B5EF4-FFF2-40B4-BE49-F238E27FC236}">
                  <a16:creationId xmlns:a16="http://schemas.microsoft.com/office/drawing/2014/main" id="{FB570166-4ED5-F871-54A2-24574D86E30B}"/>
                </a:ext>
              </a:extLst>
            </p:cNvPr>
            <p:cNvSpPr/>
            <p:nvPr/>
          </p:nvSpPr>
          <p:spPr>
            <a:xfrm>
              <a:off x="727983" y="455902"/>
              <a:ext cx="5368017"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0" name="TextBox 9">
              <a:extLst>
                <a:ext uri="{FF2B5EF4-FFF2-40B4-BE49-F238E27FC236}">
                  <a16:creationId xmlns:a16="http://schemas.microsoft.com/office/drawing/2014/main" id="{934E5D6C-5C9D-EE3A-2258-7CC5F79B0555}"/>
                </a:ext>
              </a:extLst>
            </p:cNvPr>
            <p:cNvSpPr txBox="1"/>
            <p:nvPr/>
          </p:nvSpPr>
          <p:spPr>
            <a:xfrm>
              <a:off x="1047606" y="1100765"/>
              <a:ext cx="4742288" cy="584775"/>
            </a:xfrm>
            <a:prstGeom prst="rect">
              <a:avLst/>
            </a:prstGeom>
            <a:noFill/>
          </p:spPr>
          <p:txBody>
            <a:bodyPr wrap="square">
              <a:spAutoFit/>
            </a:bodyPr>
            <a:lstStyle/>
            <a:p>
              <a:r>
                <a:rPr lang="pt-BR" sz="3200" b="1" dirty="0">
                  <a:latin typeface="Calibri" panose="020F0502020204030204" pitchFamily="34" charset="0"/>
                  <a:ea typeface="Calibri" panose="020F0502020204030204" pitchFamily="34" charset="0"/>
                  <a:cs typeface="Calibri" panose="020F0502020204030204" pitchFamily="34" charset="0"/>
                </a:rPr>
                <a:t>Đoạn 1: Từ đầu ... em bé.</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A62072E8-064F-5F8D-014E-C85C6007707B}"/>
              </a:ext>
            </a:extLst>
          </p:cNvPr>
          <p:cNvGrpSpPr/>
          <p:nvPr/>
        </p:nvGrpSpPr>
        <p:grpSpPr>
          <a:xfrm>
            <a:off x="577175" y="1976647"/>
            <a:ext cx="6063111" cy="1523771"/>
            <a:chOff x="588398" y="2156869"/>
            <a:chExt cx="6063111" cy="1523771"/>
          </a:xfrm>
        </p:grpSpPr>
        <p:sp>
          <p:nvSpPr>
            <p:cNvPr id="12" name="Freeform 22">
              <a:extLst>
                <a:ext uri="{FF2B5EF4-FFF2-40B4-BE49-F238E27FC236}">
                  <a16:creationId xmlns:a16="http://schemas.microsoft.com/office/drawing/2014/main" id="{79727FB8-09D8-02C6-1156-FA94C15B3302}"/>
                </a:ext>
              </a:extLst>
            </p:cNvPr>
            <p:cNvSpPr/>
            <p:nvPr/>
          </p:nvSpPr>
          <p:spPr>
            <a:xfrm>
              <a:off x="588398" y="2156869"/>
              <a:ext cx="5959032"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id="{C6887ACB-89ED-D901-E12F-B1C7A7FC8A21}"/>
                </a:ext>
              </a:extLst>
            </p:cNvPr>
            <p:cNvSpPr txBox="1"/>
            <p:nvPr/>
          </p:nvSpPr>
          <p:spPr>
            <a:xfrm>
              <a:off x="927862" y="2760421"/>
              <a:ext cx="5723647" cy="584775"/>
            </a:xfrm>
            <a:prstGeom prst="rect">
              <a:avLst/>
            </a:prstGeom>
            <a:noFill/>
          </p:spPr>
          <p:txBody>
            <a:bodyPr wrap="square">
              <a:spAutoFit/>
            </a:bodyPr>
            <a:lstStyle/>
            <a:p>
              <a:r>
                <a:rPr lang="vi-VN" sz="3200" b="1" dirty="0">
                  <a:latin typeface="Calibri" panose="020F0502020204030204" pitchFamily="34" charset="0"/>
                  <a:ea typeface="Calibri" panose="020F0502020204030204" pitchFamily="34" charset="0"/>
                  <a:cs typeface="Calibri" panose="020F0502020204030204" pitchFamily="34" charset="0"/>
                </a:rPr>
                <a:t>Đoạn 2: Tiếp</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theo</a:t>
              </a:r>
              <a:r>
                <a:rPr lang="vi-VN"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là</a:t>
              </a:r>
              <a:r>
                <a:rPr lang="en-US" sz="3200" b="1" dirty="0">
                  <a:latin typeface="Calibri" panose="020F0502020204030204" pitchFamily="34" charset="0"/>
                  <a:ea typeface="Calibri" panose="020F0502020204030204" pitchFamily="34" charset="0"/>
                  <a:cs typeface="Calibri" panose="020F0502020204030204" pitchFamily="34" charset="0"/>
                </a:rPr>
                <a:t> </a:t>
              </a:r>
              <a:r>
                <a:rPr lang="vi-VN" sz="3200" b="1" dirty="0">
                  <a:latin typeface="Calibri" panose="020F0502020204030204" pitchFamily="34" charset="0"/>
                  <a:ea typeface="Calibri" panose="020F0502020204030204" pitchFamily="34" charset="0"/>
                  <a:cs typeface="Calibri" panose="020F0502020204030204" pitchFamily="34" charset="0"/>
                </a:rPr>
                <a:t>Nai Ngọc.</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85510141-46F4-824E-E28F-D4703956958C}"/>
              </a:ext>
            </a:extLst>
          </p:cNvPr>
          <p:cNvGrpSpPr/>
          <p:nvPr/>
        </p:nvGrpSpPr>
        <p:grpSpPr>
          <a:xfrm>
            <a:off x="577175" y="3497392"/>
            <a:ext cx="5986910" cy="1523771"/>
            <a:chOff x="577175" y="3497392"/>
            <a:chExt cx="5986910" cy="1523771"/>
          </a:xfrm>
        </p:grpSpPr>
        <p:sp>
          <p:nvSpPr>
            <p:cNvPr id="15" name="Freeform 22">
              <a:extLst>
                <a:ext uri="{FF2B5EF4-FFF2-40B4-BE49-F238E27FC236}">
                  <a16:creationId xmlns:a16="http://schemas.microsoft.com/office/drawing/2014/main" id="{7371DBFC-D370-382F-CD3F-380D06B1E1FC}"/>
                </a:ext>
              </a:extLst>
            </p:cNvPr>
            <p:cNvSpPr/>
            <p:nvPr/>
          </p:nvSpPr>
          <p:spPr>
            <a:xfrm>
              <a:off x="577175" y="3497392"/>
              <a:ext cx="5959032"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6" name="TextBox 15">
              <a:extLst>
                <a:ext uri="{FF2B5EF4-FFF2-40B4-BE49-F238E27FC236}">
                  <a16:creationId xmlns:a16="http://schemas.microsoft.com/office/drawing/2014/main" id="{13EA2DF5-C193-A9AA-B51C-23748BBC0BEA}"/>
                </a:ext>
              </a:extLst>
            </p:cNvPr>
            <p:cNvSpPr txBox="1"/>
            <p:nvPr/>
          </p:nvSpPr>
          <p:spPr>
            <a:xfrm>
              <a:off x="940635" y="4130492"/>
              <a:ext cx="5623450" cy="523220"/>
            </a:xfrm>
            <a:prstGeom prst="rect">
              <a:avLst/>
            </a:prstGeom>
            <a:noFill/>
          </p:spPr>
          <p:txBody>
            <a:bodyPr wrap="square">
              <a:spAutoFit/>
            </a:bodyPr>
            <a:lstStyle/>
            <a:p>
              <a:r>
                <a:rPr lang="vi-VN" sz="2800" b="1" dirty="0">
                  <a:latin typeface="Calibri" panose="020F0502020204030204" pitchFamily="34" charset="0"/>
                  <a:ea typeface="Calibri" panose="020F0502020204030204" pitchFamily="34" charset="0"/>
                  <a:cs typeface="Calibri" panose="020F0502020204030204" pitchFamily="34" charset="0"/>
                </a:rPr>
                <a:t>Đoạn 3: Tiếp</a:t>
              </a:r>
              <a:r>
                <a:rPr lang="en-US" sz="2800" b="1" dirty="0">
                  <a:latin typeface="Calibri" panose="020F0502020204030204" pitchFamily="34" charset="0"/>
                  <a:ea typeface="Calibri" panose="020F0502020204030204" pitchFamily="34" charset="0"/>
                  <a:cs typeface="Calibri" panose="020F0502020204030204" pitchFamily="34" charset="0"/>
                </a:rPr>
                <a:t> </a:t>
              </a:r>
              <a:r>
                <a:rPr lang="en-US" sz="2800" b="1" dirty="0" err="1">
                  <a:latin typeface="Calibri" panose="020F0502020204030204" pitchFamily="34" charset="0"/>
                  <a:ea typeface="Calibri" panose="020F0502020204030204" pitchFamily="34" charset="0"/>
                  <a:cs typeface="Calibri" panose="020F0502020204030204" pitchFamily="34" charset="0"/>
                </a:rPr>
                <a:t>theo</a:t>
              </a:r>
              <a:r>
                <a:rPr lang="vi-VN" sz="2800" b="1" dirty="0">
                  <a:latin typeface="Calibri" panose="020F0502020204030204" pitchFamily="34" charset="0"/>
                  <a:ea typeface="Calibri" panose="020F0502020204030204" pitchFamily="34" charset="0"/>
                  <a:cs typeface="Calibri" panose="020F0502020204030204" pitchFamily="34" charset="0"/>
                </a:rPr>
                <a:t> … tuột khỏi tay.</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F3A0435-384F-218E-DDFD-C92F543C19B7}"/>
              </a:ext>
            </a:extLst>
          </p:cNvPr>
          <p:cNvGrpSpPr/>
          <p:nvPr/>
        </p:nvGrpSpPr>
        <p:grpSpPr>
          <a:xfrm>
            <a:off x="577175" y="5129784"/>
            <a:ext cx="6553684" cy="1260130"/>
            <a:chOff x="577175" y="5129784"/>
            <a:chExt cx="6553684" cy="1544038"/>
          </a:xfrm>
        </p:grpSpPr>
        <p:sp>
          <p:nvSpPr>
            <p:cNvPr id="18" name="Freeform 22">
              <a:extLst>
                <a:ext uri="{FF2B5EF4-FFF2-40B4-BE49-F238E27FC236}">
                  <a16:creationId xmlns:a16="http://schemas.microsoft.com/office/drawing/2014/main" id="{9CFD635D-AF36-EC93-091C-0D4725DDFF81}"/>
                </a:ext>
              </a:extLst>
            </p:cNvPr>
            <p:cNvSpPr/>
            <p:nvPr/>
          </p:nvSpPr>
          <p:spPr>
            <a:xfrm>
              <a:off x="577175" y="5129784"/>
              <a:ext cx="6171098" cy="1544038"/>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9" name="TextBox 18">
              <a:extLst>
                <a:ext uri="{FF2B5EF4-FFF2-40B4-BE49-F238E27FC236}">
                  <a16:creationId xmlns:a16="http://schemas.microsoft.com/office/drawing/2014/main" id="{777C719E-0E89-8BEF-49E5-A17E049139F4}"/>
                </a:ext>
              </a:extLst>
            </p:cNvPr>
            <p:cNvSpPr txBox="1"/>
            <p:nvPr/>
          </p:nvSpPr>
          <p:spPr>
            <a:xfrm>
              <a:off x="1036383" y="5676327"/>
              <a:ext cx="6094476" cy="716525"/>
            </a:xfrm>
            <a:prstGeom prst="rect">
              <a:avLst/>
            </a:prstGeom>
            <a:noFill/>
          </p:spPr>
          <p:txBody>
            <a:bodyPr wrap="square">
              <a:spAutoFit/>
            </a:bodyPr>
            <a:lstStyle/>
            <a:p>
              <a:r>
                <a:rPr lang="vi-VN" sz="3200" b="1" dirty="0">
                  <a:latin typeface="Calibri" panose="020F0502020204030204" pitchFamily="34" charset="0"/>
                  <a:ea typeface="Calibri" panose="020F0502020204030204" pitchFamily="34" charset="0"/>
                  <a:cs typeface="Calibri" panose="020F0502020204030204" pitchFamily="34" charset="0"/>
                </a:rPr>
                <a:t>Đoạn 4: phần còn lại.</a:t>
              </a:r>
            </a:p>
          </p:txBody>
        </p:sp>
      </p:grpSp>
    </p:spTree>
    <p:extLst>
      <p:ext uri="{BB962C8B-B14F-4D97-AF65-F5344CB8AC3E}">
        <p14:creationId xmlns:p14="http://schemas.microsoft.com/office/powerpoint/2010/main" val="2833315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FDAE66-71F0-69EE-E762-40A50280FD35}"/>
              </a:ext>
            </a:extLst>
          </p:cNvPr>
          <p:cNvSpPr txBox="1"/>
          <p:nvPr/>
        </p:nvSpPr>
        <p:spPr>
          <a:xfrm>
            <a:off x="896112" y="2048256"/>
            <a:ext cx="10186416" cy="3970318"/>
          </a:xfrm>
          <a:prstGeom prst="rect">
            <a:avLst/>
          </a:prstGeom>
          <a:noFill/>
        </p:spPr>
        <p:txBody>
          <a:bodyPr wrap="square">
            <a:spAutoFit/>
          </a:bodyPr>
          <a:lstStyle/>
          <a:p>
            <a:pPr algn="just"/>
            <a:r>
              <a:rPr lang="vi-VN" sz="3600" dirty="0">
                <a:latin typeface="Cambria" panose="02040503050406030204" pitchFamily="18" charset="0"/>
                <a:ea typeface="Cambria" panose="02040503050406030204" pitchFamily="18" charset="0"/>
              </a:rPr>
              <a:t>Những hành động, việc làm của chú bé người đá trong câu chuyện thể hiện tình yêu đối với cuộc sống và con người. Hiểu được những từ ngữ hình ảnh, biện pháp so sánh, nhân hóa, …. </a:t>
            </a:r>
            <a:r>
              <a:rPr lang="en-US" sz="3600" dirty="0">
                <a:latin typeface="Cambria" panose="02040503050406030204" pitchFamily="18" charset="0"/>
                <a:ea typeface="Cambria" panose="02040503050406030204" pitchFamily="18" charset="0"/>
              </a:rPr>
              <a:t>g</a:t>
            </a:r>
            <a:r>
              <a:rPr lang="vi-VN" sz="3600" dirty="0">
                <a:latin typeface="Cambria" panose="02040503050406030204" pitchFamily="18" charset="0"/>
                <a:ea typeface="Cambria" panose="02040503050406030204" pitchFamily="18" charset="0"/>
              </a:rPr>
              <a:t>óp phần làm nổi bật vẻ đẹp của cuộc sống: thiên nhiên cũng như con người, đều góp phần làm cho cuộc sống thêm tươi đẹp hơn.</a:t>
            </a:r>
          </a:p>
        </p:txBody>
      </p:sp>
      <p:pic>
        <p:nvPicPr>
          <p:cNvPr id="3" name="Picture 2">
            <a:extLst>
              <a:ext uri="{FF2B5EF4-FFF2-40B4-BE49-F238E27FC236}">
                <a16:creationId xmlns:a16="http://schemas.microsoft.com/office/drawing/2014/main" id="{549BBDFC-F3C8-5C68-DAD7-014133F7D46A}"/>
              </a:ext>
            </a:extLst>
          </p:cNvPr>
          <p:cNvPicPr>
            <a:picLocks noChangeAspect="1"/>
          </p:cNvPicPr>
          <p:nvPr/>
        </p:nvPicPr>
        <p:blipFill>
          <a:blip r:embed="rId2"/>
          <a:stretch>
            <a:fillRect/>
          </a:stretch>
        </p:blipFill>
        <p:spPr>
          <a:xfrm>
            <a:off x="2875286" y="470640"/>
            <a:ext cx="6572058" cy="1322947"/>
          </a:xfrm>
          <a:prstGeom prst="rect">
            <a:avLst/>
          </a:prstGeom>
        </p:spPr>
      </p:pic>
    </p:spTree>
    <p:extLst>
      <p:ext uri="{BB962C8B-B14F-4D97-AF65-F5344CB8AC3E}">
        <p14:creationId xmlns:p14="http://schemas.microsoft.com/office/powerpoint/2010/main" val="4165551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112</Words>
  <Application>Microsoft Office PowerPoint</Application>
  <PresentationFormat>Widescreen</PresentationFormat>
  <Paragraphs>6</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Aptos Display</vt:lpstr>
      <vt:lpstr>Arial</vt:lpstr>
      <vt:lpstr>Calibri</vt:lpstr>
      <vt:lpstr>Cambria</vt:lpstr>
      <vt:lpstr>iCiel Pony</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Bfbfb Hfnfn</cp:lastModifiedBy>
  <cp:revision>23</cp:revision>
  <dcterms:created xsi:type="dcterms:W3CDTF">2024-09-03T13:34:48Z</dcterms:created>
  <dcterms:modified xsi:type="dcterms:W3CDTF">2026-01-12T08:44:39Z</dcterms:modified>
</cp:coreProperties>
</file>