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4" r:id="rId2"/>
    <p:sldId id="265" r:id="rId3"/>
    <p:sldId id="368" r:id="rId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6887C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99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A8B76-72CD-45AA-8BFF-79F0DA4435A8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57009-F9B8-45DA-A734-21FD4163B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99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06B27-945F-CDFA-F2A6-13FF20D227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C07FEF-D36A-2439-FD29-A678C1F415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1C40A5-C52E-9648-D9F3-3B15F7641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1150-1B2C-4011-A4C6-380C0C1857E8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79CA76-1F3E-F6F0-86A6-3B7E5F9DE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6AB66-7CFD-59DB-858E-8871BBC27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06FC-982F-4F02-8664-663C5725BF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705586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3544E-9387-A287-5535-93E216B29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03C434-3303-C359-1F2D-089F82C059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513D1-64FE-1206-5B5F-D31E7CD01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1150-1B2C-4011-A4C6-380C0C1857E8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A549B-6E39-0098-1A6A-BD13F2A5D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2724C6-9051-565F-938A-1B3D6095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06FC-982F-4F02-8664-663C5725BF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7040596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3207BC-BFDD-E267-F463-F12C645DF7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5A98A7-348F-53F9-4F5C-21947A5C58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22F2F-9629-747B-4059-06C9FBD96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1150-1B2C-4011-A4C6-380C0C1857E8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87356-474B-498D-843C-CAD8630F9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EA16A-1AE1-3C17-E9AC-64D0A3BB3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06FC-982F-4F02-8664-663C5725BF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36976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8A63D-EDFE-AFB5-0E20-BA0ECE1CC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017B0-F862-21A8-8BFA-4F6F5AEBD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D42F7-9096-E4E7-6CE3-15EB60A6C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1150-1B2C-4011-A4C6-380C0C1857E8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5275C-6F2B-1D74-B46F-51C165B8D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CF3FB-3283-CCF4-B3E2-EE3A9DD99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06FC-982F-4F02-8664-663C5725BF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3035268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82B23-1686-6933-6F5F-442E049BB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867B05-4AF9-902F-881A-0AB747F1D9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471749-4F9E-F83A-24D6-5296276A9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1150-1B2C-4011-A4C6-380C0C1857E8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878DA-E08D-33A0-0A66-E9462889C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7D0BB-676B-E851-30CA-817B9EA39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06FC-982F-4F02-8664-663C5725BF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7544165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1772A-F63A-3645-FCBA-DC3CFB516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38791-71E9-3DA1-C390-84309A50B0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B53F76-AD26-18EF-F065-27241D2BA4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2895C-FAA0-0B21-AC80-0B0640F1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1150-1B2C-4011-A4C6-380C0C1857E8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B98F6-7D24-CFC4-AC38-ADE11ABE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E44CEC-9A2E-8FE1-BF01-4258E7E7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06FC-982F-4F02-8664-663C5725BF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13430370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C275A-6108-0D50-F303-BEC2810F5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3EA9C8-662A-8E15-2437-32E213799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A452A6-B716-BAC9-335F-BED2AEB79A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6BD5A-F107-8A60-2AAC-A83007A5E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A477DC-D1CB-11F5-0CF8-9FB50FF051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83B482-B5CE-B69B-ADE0-74443BD3A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1150-1B2C-4011-A4C6-380C0C1857E8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575A7A-BB44-6999-C770-A27982CCA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DA7DB9-0673-5C31-FCBE-DD215D57B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06FC-982F-4F02-8664-663C5725BF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733499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C6B27-7B08-8D4F-FE79-4704C70B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331311-6CDE-5BF6-F1BF-107104C6E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1150-1B2C-4011-A4C6-380C0C1857E8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5C3E29-CAC0-4565-E7B3-5D96817B5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DC4450-9205-4373-9BEC-361BCF648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06FC-982F-4F02-8664-663C5725BF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0859246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01D2ED-69CB-E220-2248-FEC58082D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1150-1B2C-4011-A4C6-380C0C1857E8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0E34BE-986C-BD14-7FB9-2F760E3F0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3A35-EEFB-3121-C03A-5F9C37652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06FC-982F-4F02-8664-663C5725BF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1016398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737C7-B145-D112-5861-34B78E144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60426-3D0D-60B6-6344-E50DF5F23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B6E12-221F-5177-289F-32E414885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50633A-DD08-8EE7-1A38-ADA83DF5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1150-1B2C-4011-A4C6-380C0C1857E8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7EB88-B925-9377-A362-7F7F87B5D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18B33-A6E9-117A-D6F4-AFC6D27FB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06FC-982F-4F02-8664-663C5725BF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0276512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68C14-E5CF-C56A-2657-57312EC53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D48FC8-41E6-F0AA-30E6-1EFB9690B0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FF4195-466D-4572-0C59-CB725CC1A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779AB4-A548-270F-269A-B0C11BD9D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31150-1B2C-4011-A4C6-380C0C1857E8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2B45C9-73E1-D485-A890-395BAE4A0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8960E9-3A0A-9119-9B30-B9B64EA24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B06FC-982F-4F02-8664-663C5725BF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786905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1AF646-AB52-0300-C3CD-288A16A8F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8E905-0CCE-8850-C3FA-0B886A2857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C7DB8-7C7A-CE5F-18F4-796C3EC924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931150-1B2C-4011-A4C6-380C0C1857E8}" type="datetimeFigureOut">
              <a:rPr lang="vi-VN" smtClean="0"/>
              <a:t>12/01/2026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5603D-CEF7-9B82-1FA3-13ECE1B92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23542-F6D6-283A-7E97-3F6A0DEEEC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8B06FC-982F-4F02-8664-663C5725BF79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304565B-862C-5548-6670-ACF13CC899D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7" y="0"/>
            <a:ext cx="1638830" cy="163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8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surface with blue and orange lines&#10;&#10;Description automatically generated">
            <a:extLst>
              <a:ext uri="{FF2B5EF4-FFF2-40B4-BE49-F238E27FC236}">
                <a16:creationId xmlns:a16="http://schemas.microsoft.com/office/drawing/2014/main" id="{AC8CB31E-5BCF-3100-40C7-8BB6F0E9F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287B3F8-CAAF-A7DA-5100-13B242A3AB03}"/>
              </a:ext>
            </a:extLst>
          </p:cNvPr>
          <p:cNvSpPr txBox="1"/>
          <p:nvPr/>
        </p:nvSpPr>
        <p:spPr>
          <a:xfrm>
            <a:off x="2150363" y="566678"/>
            <a:ext cx="826465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cụm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chủ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vị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ngữ</a:t>
            </a:r>
            <a:endParaRPr lang="vi-VN" sz="44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06D3AF-6CE1-7E5E-6ED5-298A76ADE0E7}"/>
              </a:ext>
            </a:extLst>
          </p:cNvPr>
          <p:cNvSpPr txBox="1"/>
          <p:nvPr/>
        </p:nvSpPr>
        <p:spPr>
          <a:xfrm>
            <a:off x="1338944" y="2155371"/>
            <a:ext cx="99386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aseline="30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(2) </a:t>
            </a:r>
            <a:r>
              <a:rPr lang="vi-VN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Đến nay, con người </a:t>
            </a:r>
            <a:r>
              <a:rPr lang="nl-NL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vi-VN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 có những con tàu to lớn vượt biển khơi, nhưng những cánh buồm</a:t>
            </a:r>
            <a:r>
              <a:rPr lang="nl-NL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vi-VN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vẫn sống mãi cùng sông nước và con người</a:t>
            </a:r>
            <a:r>
              <a:rPr lang="nl-NL" sz="3600" b="1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23DC40-6501-2B4C-3E38-D6D76FFE0635}"/>
              </a:ext>
            </a:extLst>
          </p:cNvPr>
          <p:cNvSpPr/>
          <p:nvPr/>
        </p:nvSpPr>
        <p:spPr>
          <a:xfrm>
            <a:off x="664028" y="4223657"/>
            <a:ext cx="11125200" cy="146957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</a:t>
            </a:r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nhưng</a:t>
            </a:r>
            <a:r>
              <a:rPr lang="vi-VN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trong câu trên có tác dụng nối các cụm chủ ngữ – vị ngữ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257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surface with blue and orange lines&#10;&#10;Description automatically generated">
            <a:extLst>
              <a:ext uri="{FF2B5EF4-FFF2-40B4-BE49-F238E27FC236}">
                <a16:creationId xmlns:a16="http://schemas.microsoft.com/office/drawing/2014/main" id="{AC8CB31E-5BCF-3100-40C7-8BB6F0E9F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A0FBA08C-D7B3-2AF1-071F-87F10A0ED710}"/>
              </a:ext>
            </a:extLst>
          </p:cNvPr>
          <p:cNvSpPr/>
          <p:nvPr/>
        </p:nvSpPr>
        <p:spPr>
          <a:xfrm rot="2009352">
            <a:off x="38986" y="551357"/>
            <a:ext cx="3015731" cy="3381153"/>
          </a:xfrm>
          <a:custGeom>
            <a:avLst/>
            <a:gdLst/>
            <a:ahLst/>
            <a:cxnLst/>
            <a:rect l="l" t="t" r="r" b="b"/>
            <a:pathLst>
              <a:path w="7509510" h="8229600">
                <a:moveTo>
                  <a:pt x="0" y="0"/>
                </a:moveTo>
                <a:lnTo>
                  <a:pt x="7509510" y="0"/>
                </a:lnTo>
                <a:lnTo>
                  <a:pt x="750951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023D8599-B8CD-40E2-A47D-00BC25B66A7E}"/>
              </a:ext>
            </a:extLst>
          </p:cNvPr>
          <p:cNvSpPr/>
          <p:nvPr/>
        </p:nvSpPr>
        <p:spPr>
          <a:xfrm>
            <a:off x="3635829" y="320217"/>
            <a:ext cx="8414657" cy="5275040"/>
          </a:xfrm>
          <a:prstGeom prst="wedgeRoundRectCallout">
            <a:avLst>
              <a:gd name="adj1" fmla="val -56266"/>
              <a:gd name="adj2" fmla="val -2998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đơn là câu có một cụm chủ ngữ – vị ngữ.</a:t>
            </a:r>
          </a:p>
          <a:p>
            <a:pPr lvl="0" algn="just"/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Câu ghép là câu gồm các cụm chủ ngữ – vị ngữ ghép lại. Mỗi cụm chủ ngữ – vị ngữ trong câu ghép được gọi là một vế câu. Các vế trong câu ghép có sự kết nối chặt chẽ với nhau.</a:t>
            </a:r>
          </a:p>
        </p:txBody>
      </p:sp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CC410D7-F1A0-E165-91FB-14F85F75B8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7" y="0"/>
            <a:ext cx="1638830" cy="163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826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D2B1E1-7A01-3CE0-F28E-49E5E8803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surface with blue and orange lines&#10;&#10;Description automatically generated">
            <a:extLst>
              <a:ext uri="{FF2B5EF4-FFF2-40B4-BE49-F238E27FC236}">
                <a16:creationId xmlns:a16="http://schemas.microsoft.com/office/drawing/2014/main" id="{6EB0593C-A804-C90F-FD74-36C100D4D7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D4168E0-70C1-113A-7FD6-269EF0F3A326}"/>
              </a:ext>
            </a:extLst>
          </p:cNvPr>
          <p:cNvGrpSpPr/>
          <p:nvPr/>
        </p:nvGrpSpPr>
        <p:grpSpPr>
          <a:xfrm>
            <a:off x="0" y="1143001"/>
            <a:ext cx="10058400" cy="5930313"/>
            <a:chOff x="0" y="1143001"/>
            <a:chExt cx="9299448" cy="5930313"/>
          </a:xfrm>
        </p:grpSpPr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0BFD92EF-D8C3-48CF-96FE-060D94A0003B}"/>
                </a:ext>
              </a:extLst>
            </p:cNvPr>
            <p:cNvSpPr/>
            <p:nvPr/>
          </p:nvSpPr>
          <p:spPr>
            <a:xfrm>
              <a:off x="2637526" y="1143001"/>
              <a:ext cx="6661922" cy="3525012"/>
            </a:xfrm>
            <a:custGeom>
              <a:avLst/>
              <a:gdLst/>
              <a:ahLst/>
              <a:cxnLst/>
              <a:rect l="l" t="t" r="r" b="b"/>
              <a:pathLst>
                <a:path w="3120176" h="1758999">
                  <a:moveTo>
                    <a:pt x="0" y="0"/>
                  </a:moveTo>
                  <a:lnTo>
                    <a:pt x="3120177" y="0"/>
                  </a:lnTo>
                  <a:lnTo>
                    <a:pt x="3120177" y="1758999"/>
                  </a:lnTo>
                  <a:lnTo>
                    <a:pt x="0" y="1758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4" name="Picture 3" descr="A group of cartoon kids&#10;&#10;Description automatically generated">
              <a:extLst>
                <a:ext uri="{FF2B5EF4-FFF2-40B4-BE49-F238E27FC236}">
                  <a16:creationId xmlns:a16="http://schemas.microsoft.com/office/drawing/2014/main" id="{EF2FAFEC-906C-2197-DE34-A5458C596E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0849" b="95554" l="7478" r="47090">
                          <a14:foregroundMark x1="13096" y1="58084" x2="17745" y2="59580"/>
                          <a14:foregroundMark x1="42967" y1="56629" x2="44543" y2="61843"/>
                          <a14:foregroundMark x1="34681" y1="75707" x2="36661" y2="72352"/>
                          <a14:foregroundMark x1="38399" y1="57559" x2="42401" y2="58892"/>
                          <a14:foregroundMark x1="47090" y1="61681" x2="46686" y2="59984"/>
                          <a14:foregroundMark x1="25061" y1="94503" x2="25869" y2="90784"/>
                          <a14:foregroundMark x1="31730" y1="95554" x2="30154" y2="934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14" t="45734" r="50430" b="2866"/>
            <a:stretch/>
          </p:blipFill>
          <p:spPr>
            <a:xfrm>
              <a:off x="0" y="2262712"/>
              <a:ext cx="4375922" cy="48106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D6B5278-9FAB-9C3B-1A0F-622A59377AB8}"/>
                </a:ext>
              </a:extLst>
            </p:cNvPr>
            <p:cNvSpPr txBox="1"/>
            <p:nvPr/>
          </p:nvSpPr>
          <p:spPr>
            <a:xfrm>
              <a:off x="4066031" y="1577181"/>
              <a:ext cx="494733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4. </a:t>
              </a:r>
              <a:r>
                <a:rPr lang="vi-VN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Đặt 1 – 2 câu ghép nói về nhân vật Nai Ngọc trong bài đọc </a:t>
              </a:r>
              <a:r>
                <a:rPr lang="vi-VN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Tiếng hát của người đá</a:t>
              </a:r>
              <a:r>
                <a:rPr lang="vi-VN" sz="3600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1677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143</Words>
  <Application>Microsoft Office PowerPoint</Application>
  <PresentationFormat>Widescreen</PresentationFormat>
  <Paragraphs>6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Bfbfb Hfnfn</cp:lastModifiedBy>
  <cp:revision>38</cp:revision>
  <dcterms:created xsi:type="dcterms:W3CDTF">2024-09-03T18:15:03Z</dcterms:created>
  <dcterms:modified xsi:type="dcterms:W3CDTF">2026-01-12T08:50:06Z</dcterms:modified>
</cp:coreProperties>
</file>