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10" r:id="rId2"/>
    <p:sldMasterId id="2147483722" r:id="rId3"/>
    <p:sldMasterId id="2147483754" r:id="rId4"/>
    <p:sldMasterId id="2147483780" r:id="rId5"/>
    <p:sldMasterId id="2147483802" r:id="rId6"/>
    <p:sldMasterId id="2147483877" r:id="rId7"/>
  </p:sldMasterIdLst>
  <p:notesMasterIdLst>
    <p:notesMasterId r:id="rId16"/>
  </p:notesMasterIdLst>
  <p:sldIdLst>
    <p:sldId id="2007577153" r:id="rId8"/>
    <p:sldId id="257" r:id="rId9"/>
    <p:sldId id="279" r:id="rId10"/>
    <p:sldId id="342" r:id="rId11"/>
    <p:sldId id="1423" r:id="rId12"/>
    <p:sldId id="2007577151" r:id="rId13"/>
    <p:sldId id="4441" r:id="rId14"/>
    <p:sldId id="20075771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D5"/>
    <a:srgbClr val="315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6" d="100"/>
          <a:sy n="66" d="100"/>
        </p:scale>
        <p:origin x="784" y="-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432C-CDEA-49A3-8AC4-738B8525B65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968A9-7E24-4F29-A9F0-30A5585F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0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6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3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52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5538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263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19" indent="0" algn="ctr">
              <a:buNone/>
              <a:defRPr sz="2000"/>
            </a:lvl2pPr>
            <a:lvl3pPr marL="902247" indent="0" algn="ctr">
              <a:buNone/>
              <a:defRPr sz="1900"/>
            </a:lvl3pPr>
            <a:lvl4pPr marL="1353369" indent="0" algn="ctr">
              <a:buNone/>
              <a:defRPr sz="1600"/>
            </a:lvl4pPr>
            <a:lvl5pPr marL="1804494" indent="0" algn="ctr">
              <a:buNone/>
              <a:defRPr sz="1600"/>
            </a:lvl5pPr>
            <a:lvl6pPr marL="2255614" indent="0" algn="ctr">
              <a:buNone/>
              <a:defRPr sz="1600"/>
            </a:lvl6pPr>
            <a:lvl7pPr marL="2706739" indent="0" algn="ctr">
              <a:buNone/>
              <a:defRPr sz="1600"/>
            </a:lvl7pPr>
            <a:lvl8pPr marL="3157862" indent="0" algn="ctr">
              <a:buNone/>
              <a:defRPr sz="1600"/>
            </a:lvl8pPr>
            <a:lvl9pPr marL="3608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7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50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9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4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49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4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9032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19" indent="0">
              <a:buNone/>
              <a:defRPr sz="2700"/>
            </a:lvl2pPr>
            <a:lvl3pPr marL="902247" indent="0">
              <a:buNone/>
              <a:defRPr sz="2400"/>
            </a:lvl3pPr>
            <a:lvl4pPr marL="1353369" indent="0">
              <a:buNone/>
              <a:defRPr sz="2000"/>
            </a:lvl4pPr>
            <a:lvl5pPr marL="1804494" indent="0">
              <a:buNone/>
              <a:defRPr sz="2000"/>
            </a:lvl5pPr>
            <a:lvl6pPr marL="2255614" indent="0">
              <a:buNone/>
              <a:defRPr sz="2000"/>
            </a:lvl6pPr>
            <a:lvl7pPr marL="2706739" indent="0">
              <a:buNone/>
              <a:defRPr sz="2000"/>
            </a:lvl7pPr>
            <a:lvl8pPr marL="3157862" indent="0">
              <a:buNone/>
              <a:defRPr sz="2000"/>
            </a:lvl8pPr>
            <a:lvl9pPr marL="3608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2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38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29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19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3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05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66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27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01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94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483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424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91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541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626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22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3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A510E3-1779-E628-9808-016A3BEED9C3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B8D151B-4B72-7F80-803D-DDE828B2A03D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0DCA8300-A384-15A8-B188-0304BD41FF6D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2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72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2245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99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04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7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28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59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084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35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575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89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65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055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75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69010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5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809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5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6530" y="990600"/>
            <a:ext cx="12189212" cy="5638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800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5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5" y="1599709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751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0851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6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5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4245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3"/>
            <a:ext cx="5388099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9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769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874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802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0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8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255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3615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1599709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086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2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64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6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01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45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685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3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4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2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4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84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92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5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0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751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6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6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9181-D186-2217-FE7D-1CA772942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7E910-75D5-656C-935B-E89355056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F252-E4A1-6869-B4FE-7E251138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181FC-95D4-3144-BEF1-F70F3629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A31EF-4E8A-E0A7-289E-5E52C995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757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B790-CFED-C7E3-AC83-E7119584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7DC88-6D64-3FE1-8D12-75FD3C06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AB354-F041-3A60-1DBB-76F6D08B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4289-2945-5B76-8CF1-D6D2EAC5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E3BA-F80D-B23B-4415-BB59D328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4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2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864E-C2E7-574E-B9E2-630F86BE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25A18-7DF7-EFD3-85EF-C6B401CB2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AECE8-EA59-8A12-278E-C5FD11FA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C307C-2704-190C-CA1E-EF9A57E44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67955-A2BE-B824-ABB2-2B16A28F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107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60B4-64B8-1671-EC7F-076C040B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BB183-79A2-9814-5391-C980B9D87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4379A-74AD-C45A-1D6E-3C29EBC55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A6EE5-C591-463D-00DB-AABD631E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7DE69-C8F0-60C3-A992-FF9C6BF7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F1405-CFCB-5971-4681-BC20D5E4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48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459C-16C6-081B-CCCE-8FEAFE70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535B5-DB37-B0E4-99C2-73257BB3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B151C-B53C-AB83-0C0C-477514007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D4216-3022-B7C4-3B31-0B2504E11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9B384-CDA5-C8E8-9C31-032F5718E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91A87B-7930-B0F1-5F4B-9126B947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F28A82-0364-9E64-BEAE-70A99CF63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460A0-5561-94A7-123E-F671D3F5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1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1223-3225-D165-268A-38D776B7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4F781-23DC-5B82-7641-7857DFAE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540AD-93CF-B955-640E-4688A511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AD7CF-D92A-3C41-F4BF-0ACCD2EA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285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18E2E-7EB5-5A8E-7E51-5E9F2AEA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605C5-A703-CAFC-69B5-0EFEBD4F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F84D4-CA00-E537-4928-892614F9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247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C84D-E249-F367-B25B-B7B99755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8541-F4A0-F9FE-FBD6-89BDF20C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20C7B-09DA-8738-D15E-37D16FFD2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517B1-1F8F-A204-F22B-FE0C3DD1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3634A-E1F2-0889-AD61-4CBDB427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54D7C-2E0B-2229-748C-E8809620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189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1080-DCE8-43DB-8925-7C9DEFA9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C49DC-A60A-59CC-7F54-8F5FFA80E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89E41-31F0-AE40-D4CC-B29995DDA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D649-2CB3-140C-8680-5B81F1E8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02FB2-2239-0750-E7EB-65A387636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E50A8-4D4E-A4D9-45FE-1FA9BF0F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729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DAB5-0446-E1B2-661C-EC0F5E91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FB550-79BC-E37E-4DEC-020D634C6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BD3A9-1C54-DF62-2D96-E35E7912B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A0072-CE4D-29EB-9781-A11AFADC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AD77C-2373-4C05-FAD1-19189BF5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07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AE7C9-6FBC-2645-7DA3-078F5C3DB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B75C4-1028-6040-1068-A1458341F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C6336-B2F2-2948-4E72-3E692AA1B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E9B9B-2D66-4B2C-8EB8-7D04EE78C848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BE6D2-27F9-3D4A-8CD5-C8D8C0A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57A52-DED3-F6B6-683E-0D135F19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59D0C-7222-402E-A327-135477731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29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0EFBD4-7DA4-17E9-A8F5-EDA82F83EA8D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116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64A564-2C52-4561-87AB-DEA1472B2366}"/>
              </a:ext>
            </a:extLst>
          </p:cNvPr>
          <p:cNvGrpSpPr/>
          <p:nvPr userDrawn="1"/>
        </p:nvGrpSpPr>
        <p:grpSpPr>
          <a:xfrm>
            <a:off x="3614696" y="2256099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829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1" indent="-225561" algn="l" defTabSz="9022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6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08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1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55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77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99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22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43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6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1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3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6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8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656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45F8F1A-FAAB-202B-1E95-2B4791DB821C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0529BB3B-4481-E867-48B2-D26AF5B1A6B5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8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1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0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E6A8108-EA3D-C718-1433-24F8259730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B2DB89-CB3F-0028-790D-99904F89E754}"/>
              </a:ext>
            </a:extLst>
          </p:cNvPr>
          <p:cNvSpPr/>
          <p:nvPr userDrawn="1"/>
        </p:nvSpPr>
        <p:spPr>
          <a:xfrm>
            <a:off x="-94906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0BDBFF1-6478-575D-BD2A-68F2100FD2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611" y="113769"/>
            <a:ext cx="1506310" cy="150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7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50161-2B55-0BB6-9CCC-4EE2BC860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87ADE1-DE6C-D08C-6C3A-092C0FEAB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482" y="0"/>
            <a:ext cx="4188315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35BA-A0F3-E0F3-FFF0-979DFA61B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543" y="1738718"/>
            <a:ext cx="9297206" cy="11095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3A69E0-728D-00EC-41E5-56ACE4532D1A}"/>
              </a:ext>
            </a:extLst>
          </p:cNvPr>
          <p:cNvSpPr txBox="1"/>
          <p:nvPr/>
        </p:nvSpPr>
        <p:spPr>
          <a:xfrm>
            <a:off x="5867832" y="2901367"/>
            <a:ext cx="7002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58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72D11-FE53-5E09-B55E-359422C62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7897" y="1298366"/>
            <a:ext cx="810228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7" y="357709"/>
            <a:ext cx="6285904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158063" y="3549616"/>
            <a:ext cx="4839738" cy="1569642"/>
          </a:xfrm>
          <a:prstGeom prst="rect">
            <a:avLst/>
          </a:prstGeom>
          <a:noFill/>
        </p:spPr>
        <p:txBody>
          <a:bodyPr wrap="none" lIns="91416" tIns="45711" rIns="91416" bIns="457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999"/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vi-VN" sz="9600" b="1" dirty="0">
                <a:ln/>
                <a:solidFill>
                  <a:srgbClr val="FF0000"/>
                </a:solidFill>
                <a:latin typeface="VNI-Avo" pitchFamily="2" charset="0"/>
              </a:rPr>
              <a:t>ắ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m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vai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121FA1-E35C-1B95-6C55-F26DC24CF55F}"/>
              </a:ext>
            </a:extLst>
          </p:cNvPr>
          <p:cNvSpPr/>
          <p:nvPr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B8F7359-0EEA-BE39-D009-C906AE3F6C4C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2AC1B49-BF1D-9179-76FA-95A0F8A77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0" y="232117"/>
            <a:ext cx="1009650" cy="95818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F41102F8-9C5D-47EA-29B9-0E34511F7266}"/>
              </a:ext>
            </a:extLst>
          </p:cNvPr>
          <p:cNvSpPr txBox="1"/>
          <p:nvPr/>
        </p:nvSpPr>
        <p:spPr>
          <a:xfrm>
            <a:off x="4187385" y="370668"/>
            <a:ext cx="6608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Xử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lý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huống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39438-86C4-889D-AC42-295849F8D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1265555"/>
            <a:ext cx="3800475" cy="337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FC7952-AB6E-5529-E78D-AA2CD8E6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752" y="1732915"/>
            <a:ext cx="3686175" cy="1543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D74426-ACB7-1986-2301-CE5FF2BC5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215" y="3937000"/>
            <a:ext cx="4057650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80291F-C643-56F9-18D9-7FFDBA09B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4680" y="4752023"/>
            <a:ext cx="3662680" cy="10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30B30-588F-9B1D-AC0F-1AAA196A0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87" y="717550"/>
            <a:ext cx="5360161" cy="3864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01E39-365B-591C-6F62-C9A9538A76E3}"/>
              </a:ext>
            </a:extLst>
          </p:cNvPr>
          <p:cNvSpPr txBox="1"/>
          <p:nvPr/>
        </p:nvSpPr>
        <p:spPr>
          <a:xfrm>
            <a:off x="2915920" y="4826000"/>
            <a:ext cx="696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3. Trong </a:t>
            </a:r>
            <a:r>
              <a:rPr lang="en-US" sz="3200" dirty="0" err="1">
                <a:solidFill>
                  <a:srgbClr val="002060"/>
                </a:solidFill>
              </a:rPr>
              <a:t>lúc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xếp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phim</a:t>
            </a:r>
            <a:r>
              <a:rPr lang="en-US" sz="3200" dirty="0">
                <a:solidFill>
                  <a:srgbClr val="002060"/>
                </a:solidFill>
              </a:rPr>
              <a:t>, Mai </a:t>
            </a:r>
            <a:r>
              <a:rPr lang="en-US" sz="3200" dirty="0" err="1">
                <a:solidFill>
                  <a:srgbClr val="002060"/>
                </a:solidFill>
              </a:rPr>
              <a:t>vô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giẫm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Hùng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65" y="240631"/>
            <a:ext cx="9166034" cy="5333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8881C-F065-4D9A-8B30-D0C5DEDBAE8F}"/>
              </a:ext>
            </a:extLst>
          </p:cNvPr>
          <p:cNvSpPr txBox="1"/>
          <p:nvPr/>
        </p:nvSpPr>
        <p:spPr>
          <a:xfrm>
            <a:off x="3218903" y="1750910"/>
            <a:ext cx="7507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0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72</Words>
  <Application>Microsoft Office PowerPoint</Application>
  <PresentationFormat>Widescreen</PresentationFormat>
  <Paragraphs>15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Antic</vt:lpstr>
      <vt:lpstr>Arial</vt:lpstr>
      <vt:lpstr>Calibri</vt:lpstr>
      <vt:lpstr>Neucha</vt:lpstr>
      <vt:lpstr>Roboto Condensed Light</vt:lpstr>
      <vt:lpstr>Times New Roman</vt:lpstr>
      <vt:lpstr>Utm AVO</vt:lpstr>
      <vt:lpstr>Verdana</vt:lpstr>
      <vt:lpstr>VNI-Avo</vt:lpstr>
      <vt:lpstr>Wingdings</vt:lpstr>
      <vt:lpstr>字魂105号-简雅黑</vt:lpstr>
      <vt:lpstr>字魂107号-萌趣欢乐体</vt:lpstr>
      <vt:lpstr>1_Office 主题</vt:lpstr>
      <vt:lpstr>7_Office Theme</vt:lpstr>
      <vt:lpstr>Lawn and Garden Month by Slidesgo</vt:lpstr>
      <vt:lpstr>sample</vt:lpstr>
      <vt:lpstr>2_Office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Đặng Thị Thúy Ngọc</cp:lastModifiedBy>
  <cp:revision>29</cp:revision>
  <dcterms:created xsi:type="dcterms:W3CDTF">2021-10-14T15:26:18Z</dcterms:created>
  <dcterms:modified xsi:type="dcterms:W3CDTF">2026-01-29T14:34:04Z</dcterms:modified>
</cp:coreProperties>
</file>