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44" r:id="rId3"/>
    <p:sldMasterId id="2147483757" r:id="rId4"/>
    <p:sldMasterId id="2147483786" r:id="rId5"/>
    <p:sldMasterId id="2147483798" r:id="rId6"/>
    <p:sldMasterId id="2147483803" r:id="rId7"/>
    <p:sldMasterId id="2147483822" r:id="rId8"/>
  </p:sldMasterIdLst>
  <p:notesMasterIdLst>
    <p:notesMasterId r:id="rId18"/>
  </p:notesMasterIdLst>
  <p:sldIdLst>
    <p:sldId id="2007577153" r:id="rId9"/>
    <p:sldId id="258" r:id="rId10"/>
    <p:sldId id="257" r:id="rId11"/>
    <p:sldId id="2007577154" r:id="rId12"/>
    <p:sldId id="2007577144" r:id="rId13"/>
    <p:sldId id="2007577152" r:id="rId14"/>
    <p:sldId id="2007577143" r:id="rId15"/>
    <p:sldId id="279" r:id="rId16"/>
    <p:sldId id="20075770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5084E-EF52-47DE-B67B-2C112C97B35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C7E99-C9A2-414B-8C50-83F8F69E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0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22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104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51F7-59CD-4178-9279-AC80860D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D6A3B-18B4-4473-80EF-A99787EF4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D8057-C507-4672-A1D3-08D209AB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F39CD-2C92-4083-B761-EA19E9F4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6F933-105E-4B62-8547-B1846BC2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0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AC77-B035-46AB-89B5-BC4A9C2E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8185-105D-4619-84E5-F941C47CD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8453D-5FE4-4600-BA54-004460311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5FCF0-7C5A-4719-A80A-D7EF8D44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85784-68FC-4222-9F35-62A3B3B5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980A7-B4EA-4824-ACA2-15CBED88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7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BB12-8B2D-4D59-BCAE-BA03AEE3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A27C9-38C6-4E22-B3F5-5FDE3D3D3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18CDB-C803-4EE3-BA35-0C5330DD6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B989D-F5E9-43CB-A17C-D3A86296E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08139-5CB3-4848-8C0B-6341FA8F3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FD190-7F49-4839-BE87-F402DE19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394AE-811E-476D-A8C5-FDBC0659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4C906-C8E5-4AB2-9947-AE3352B0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8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CC20-FB0D-49F5-BB8F-376AA667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5F774-9C84-45BE-85A7-F6E2AF10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3AE08-2F03-4C2C-868B-B7101E8E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213A1-6A2F-4DD7-8766-0A873EE3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88DEB-B415-4401-A0BC-7A73D82C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4FB48-CB04-43B2-A8C5-B19FECF4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F7406-4E8E-4EBB-A2A9-C72ECE64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38764-7EB9-4CEB-9137-7D8F1BB5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3F1A6-4B5C-449E-9743-70BCB6F0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73350-7366-4A9A-8673-4E4099856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45290-002E-41E1-ADF4-664FA3C5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9554F-5094-4D58-853F-B7C69051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1666C-A3EA-4109-BB45-37407E3F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55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61DE-67E2-4EB7-BE01-C76DAD24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07FBA-2287-478C-A6BE-2EC8DF969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80F95-0BE0-444E-998A-8F9C0ADD2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35A05-059B-4235-9117-251509E6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0BA68-3778-4BCA-B4D2-37D91BFA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92835-B7C4-4AEB-A3F1-776B9031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8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C2A14-4E52-40C5-B0E6-AC02F9B1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79666-A1F7-4857-A472-2E6DB807E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42473-443D-4DC3-BA45-4A4A0340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4802-E3E3-4E03-8FEB-9888A0F8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9D978-7F42-4B15-A7F6-23832325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26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2311F7-0139-4964-BA0D-D6734756D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772F4-BE4B-4355-8708-BDF918DBE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C6871-1E9E-4DE0-953B-66264BE8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56E79-BA8C-45F6-B2BD-CA78DAC1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D665D-E699-4C0C-A572-470AAB0A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1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419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1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76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187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86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361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7640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330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0783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44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420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030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9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788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8621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5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581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115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2">
            <a:extLst>
              <a:ext uri="{FF2B5EF4-FFF2-40B4-BE49-F238E27FC236}">
                <a16:creationId xmlns:a16="http://schemas.microsoft.com/office/drawing/2014/main" id="{FD9A79BB-A899-4C35-8D6D-CC63082BCFFF}"/>
              </a:ext>
            </a:extLst>
          </p:cNvPr>
          <p:cNvSpPr/>
          <p:nvPr userDrawn="1"/>
        </p:nvSpPr>
        <p:spPr>
          <a:xfrm>
            <a:off x="210917" y="138546"/>
            <a:ext cx="11745554" cy="6511635"/>
          </a:xfrm>
          <a:prstGeom prst="roundRect">
            <a:avLst/>
          </a:pr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0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4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5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74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8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09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0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0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9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2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9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2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6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5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9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9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481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3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74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8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1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49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79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1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7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80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48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6" y="103203"/>
            <a:ext cx="11979679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1" y="6498620"/>
            <a:ext cx="12424725" cy="56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16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6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4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2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7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25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83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7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8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6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0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68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37DE-32F1-4138-B1B4-3A3D9731A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BD7F7-EFC5-49D5-AC56-30F65068F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62C51-CE6B-42BC-87E5-BC628F93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98686-0B4C-4372-BDCB-E9F4F3E1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5F05-8910-4999-9FA0-6A1D10B8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0FB4-A1C8-4A75-83B8-D9947333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CD83D-DF81-40EE-BF33-1E00A1B8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5BE72-EDF0-4F4C-92E7-FB865CF2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1551A-52C4-4376-9074-9B4AAFFE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F4EC7-CDE1-4A58-A044-AEA59F5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1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9938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E964F-AA0C-4EA2-8F1D-395A4173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E16C8-BC45-41AC-9083-36F4086CA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2A9E1-15C1-499F-824A-10E1DB9A8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03BD9-AEF7-44FC-B49D-E6409576D98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70BE-9ED5-46A1-A9C7-ECDAB55E6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72748-5998-48EF-B94F-62004F35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2B9B-2888-4C8E-B33F-8CB5E05E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153400" y="6525479"/>
            <a:ext cx="3710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Hương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thảo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6658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6192F763-358D-4164-942E-2B6F5877D6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5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096856B-1A41-30EE-3B59-5E62D454431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636" y="-104893"/>
            <a:ext cx="1784605" cy="17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8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52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98" y="3986713"/>
            <a:ext cx="3506239" cy="257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101" y="444666"/>
            <a:ext cx="567115" cy="59411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/>
        </p:nvSpPr>
        <p:spPr>
          <a:xfrm>
            <a:off x="8009357" y="279272"/>
            <a:ext cx="440049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/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>
            <a:off x="360600" y="1668869"/>
            <a:ext cx="7163974" cy="5156281"/>
            <a:chOff x="270193" y="1251653"/>
            <a:chExt cx="6473601" cy="3867216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453076" y="1251653"/>
              <a:ext cx="6153172" cy="3597602"/>
              <a:chOff x="716150" y="2555630"/>
              <a:chExt cx="6864999" cy="3609046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843593" y="2870407"/>
                <a:ext cx="3330867" cy="393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defTabSz="1219170"/>
                <a:r>
                  <a:rPr lang="en-US" sz="280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Haõy</a:t>
                </a:r>
                <a:r>
                  <a:rPr lang="en-US" sz="28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noùi</a:t>
                </a:r>
                <a:r>
                  <a:rPr lang="en-US" sz="28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vôùi</a:t>
                </a:r>
                <a:r>
                  <a:rPr lang="en-US" sz="28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baïn</a:t>
                </a:r>
                <a:endParaRPr sz="2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21111912">
                <a:off x="716150" y="2555630"/>
                <a:ext cx="3704493" cy="1148861"/>
              </a:xfrm>
              <a:prstGeom prst="wedgeRoundRectCallout">
                <a:avLst>
                  <a:gd name="adj1" fmla="val -21977"/>
                  <a:gd name="adj2" fmla="val 109887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19170"/>
                <a:endPara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6;p3">
                <a:extLst>
                  <a:ext uri="{FF2B5EF4-FFF2-40B4-BE49-F238E27FC236}">
                    <a16:creationId xmlns:a16="http://schemas.microsoft.com/office/drawing/2014/main" id="{95FDA84F-B0B2-4301-B43A-DEFEF1504F41}"/>
                  </a:ext>
                </a:extLst>
              </p:cNvPr>
              <p:cNvSpPr/>
              <p:nvPr/>
            </p:nvSpPr>
            <p:spPr>
              <a:xfrm rot="21111912">
                <a:off x="3449962" y="5482130"/>
                <a:ext cx="4131187" cy="682546"/>
              </a:xfrm>
              <a:prstGeom prst="wedgeRoundRectCallout">
                <a:avLst>
                  <a:gd name="adj1" fmla="val -44806"/>
                  <a:gd name="adj2" fmla="val -125897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19170"/>
                <a:endPara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118412">
              <a:off x="270193" y="1359894"/>
              <a:ext cx="3425551" cy="10933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từng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mắc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lỗi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vi-VN" sz="37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708CA8E9-DFEE-4D64-88EA-C8823581FBAA}"/>
                </a:ext>
              </a:extLst>
            </p:cNvPr>
            <p:cNvSpPr/>
            <p:nvPr/>
          </p:nvSpPr>
          <p:spPr>
            <a:xfrm rot="21118412">
              <a:off x="2765872" y="4025477"/>
              <a:ext cx="3977922" cy="10933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Lúc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7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vi-VN" sz="37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50161-2B55-0BB6-9CCC-4EE2BC860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87ADE1-DE6C-D08C-6C3A-092C0FEABA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6482" y="0"/>
            <a:ext cx="4188315" cy="16094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0F35BA-A0F3-E0F3-FFF0-979DFA61B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6543" y="1738718"/>
            <a:ext cx="929720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681742-0971-F933-9700-B5119A165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4341" y="261901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921" t="7421" r="5430" b="34395"/>
          <a:stretch/>
        </p:blipFill>
        <p:spPr>
          <a:xfrm>
            <a:off x="1729641" y="1228712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213" y="141047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699707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06290" y="2089965"/>
            <a:ext cx="7974391" cy="32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2401" y="1962680"/>
            <a:ext cx="810839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6419" y="3586092"/>
            <a:ext cx="2164268" cy="23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5126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12709" y="6126908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206" y="4845035"/>
            <a:ext cx="1944793" cy="201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91968" y="4750529"/>
            <a:ext cx="920576" cy="48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4529" y="417045"/>
            <a:ext cx="1121761" cy="5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65216" y="724922"/>
            <a:ext cx="926672" cy="5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082664" y="1803780"/>
            <a:ext cx="792549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F2983D-632C-8D7A-7B42-3BF21BF3A218}"/>
              </a:ext>
            </a:extLst>
          </p:cNvPr>
          <p:cNvSpPr txBox="1"/>
          <p:nvPr/>
        </p:nvSpPr>
        <p:spPr>
          <a:xfrm>
            <a:off x="2819400" y="2790825"/>
            <a:ext cx="5686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a typeface="微软雅黑" panose="020B0503020204020204" pitchFamily="34" charset="-122"/>
              </a:rPr>
              <a:t>HĐ 1: </a:t>
            </a:r>
            <a:r>
              <a:rPr lang="en-US" sz="4400" b="1" dirty="0" err="1">
                <a:solidFill>
                  <a:srgbClr val="002060"/>
                </a:solidFill>
                <a:ea typeface="微软雅黑" panose="020B0503020204020204" pitchFamily="34" charset="-122"/>
              </a:rPr>
              <a:t>Biểu</a:t>
            </a:r>
            <a:r>
              <a:rPr lang="en-US" sz="4400" b="1" dirty="0">
                <a:solidFill>
                  <a:srgbClr val="002060"/>
                </a:solidFill>
                <a:ea typeface="微软雅黑" panose="020B0503020204020204" pitchFamily="34" charset="-122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微软雅黑" panose="020B0503020204020204" pitchFamily="34" charset="-122"/>
              </a:rPr>
              <a:t>hiện</a:t>
            </a:r>
            <a:r>
              <a:rPr lang="en-US" sz="4400" b="1" dirty="0">
                <a:solidFill>
                  <a:srgbClr val="002060"/>
                </a:solidFill>
                <a:ea typeface="微软雅黑" panose="020B0503020204020204" pitchFamily="34" charset="-122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微软雅黑" panose="020B0503020204020204" pitchFamily="34" charset="-122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ea typeface="微软雅黑" panose="020B0503020204020204" pitchFamily="34" charset="-122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微软雅黑" panose="020B0503020204020204" pitchFamily="34" charset="-122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ea typeface="微软雅黑" panose="020B0503020204020204" pitchFamily="34" charset="-122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微软雅黑" panose="020B0503020204020204" pitchFamily="34" charset="-122"/>
              </a:rPr>
              <a:t>nhận</a:t>
            </a:r>
            <a:r>
              <a:rPr lang="en-US" sz="4400" b="1" dirty="0">
                <a:solidFill>
                  <a:srgbClr val="002060"/>
                </a:solidFill>
                <a:ea typeface="微软雅黑" panose="020B0503020204020204" pitchFamily="34" charset="-122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微软雅黑" panose="020B0503020204020204" pitchFamily="34" charset="-122"/>
              </a:rPr>
              <a:t>lỗi</a:t>
            </a:r>
            <a:r>
              <a:rPr lang="en-US" sz="4400" b="1" dirty="0">
                <a:solidFill>
                  <a:srgbClr val="002060"/>
                </a:solidFill>
                <a:ea typeface="微软雅黑" panose="020B0503020204020204" pitchFamily="34" charset="-122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微软雅黑" panose="020B0503020204020204" pitchFamily="34" charset="-122"/>
              </a:rPr>
              <a:t>và</a:t>
            </a:r>
            <a:r>
              <a:rPr lang="en-US" sz="4400" b="1" dirty="0">
                <a:solidFill>
                  <a:srgbClr val="002060"/>
                </a:solidFill>
                <a:ea typeface="微软雅黑" panose="020B0503020204020204" pitchFamily="34" charset="-122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微软雅黑" panose="020B0503020204020204" pitchFamily="34" charset="-122"/>
              </a:rPr>
              <a:t>sửa</a:t>
            </a:r>
            <a:r>
              <a:rPr lang="en-US" sz="4400" b="1" dirty="0">
                <a:solidFill>
                  <a:srgbClr val="002060"/>
                </a:solidFill>
                <a:ea typeface="微软雅黑" panose="020B0503020204020204" pitchFamily="34" charset="-122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微软雅黑" panose="020B0503020204020204" pitchFamily="34" charset="-122"/>
              </a:rPr>
              <a:t>lỗi</a:t>
            </a:r>
            <a:endParaRPr lang="en-US" sz="4400" b="1" dirty="0"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16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7883047F-0ECD-4123-8748-6AEAB1C86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444" y="0"/>
            <a:ext cx="2536556" cy="2924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303" l="10000" r="90000">
                        <a14:foregroundMark x1="40727" y1="34182" x2="58970" y2="34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9358" y="256831"/>
            <a:ext cx="7157071" cy="7157071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E9473D9A-BDD9-47E9-882F-76CDDDA90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421" y="876010"/>
            <a:ext cx="7173065" cy="450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7581" y="1786862"/>
            <a:ext cx="51505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04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34AF433-4CD7-4BA7-83B1-3873CF6C2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4" b="158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AE77DE-95A9-4B00-A41E-E50DF99D6C79}"/>
              </a:ext>
            </a:extLst>
          </p:cNvPr>
          <p:cNvSpPr txBox="1"/>
          <p:nvPr/>
        </p:nvSpPr>
        <p:spPr>
          <a:xfrm>
            <a:off x="1704972" y="959818"/>
            <a:ext cx="7080054" cy="174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b="1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Các bạn trong tranh khi mắc lỗi đã biết nhận lỗi, xin lỗi và đã có hành động kịp thời để sửa lỗi.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2B3F0-46DC-48F3-B9EB-A1221662D471}"/>
              </a:ext>
            </a:extLst>
          </p:cNvPr>
          <p:cNvSpPr txBox="1"/>
          <p:nvPr/>
        </p:nvSpPr>
        <p:spPr>
          <a:xfrm>
            <a:off x="1448494" y="2978280"/>
            <a:ext cx="7336532" cy="117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 ta nên học tập những việc làm của các bạn.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172D11-FE53-5E09-B55E-359422C62B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897" y="1298366"/>
            <a:ext cx="8102286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457201"/>
            <a:ext cx="6737685" cy="5751094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9" y="2238290"/>
            <a:ext cx="4934326" cy="394446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9F8E60-A4B4-4BD6-BD08-B3702E565252}"/>
              </a:ext>
            </a:extLst>
          </p:cNvPr>
          <p:cNvSpPr/>
          <p:nvPr/>
        </p:nvSpPr>
        <p:spPr>
          <a:xfrm>
            <a:off x="5625481" y="795686"/>
            <a:ext cx="3985089" cy="7746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95258-24DB-4D19-950B-9DEBF79ACC70}"/>
              </a:ext>
            </a:extLst>
          </p:cNvPr>
          <p:cNvSpPr txBox="1"/>
          <p:nvPr/>
        </p:nvSpPr>
        <p:spPr>
          <a:xfrm>
            <a:off x="4836405" y="2238290"/>
            <a:ext cx="5880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Tự sưu tầm tranh ảnh, câu chuyện từ người thân, bạn bè thể hiện việc làm biết nhận lỗi và sửa lỗi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1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132</Words>
  <Application>Microsoft Office PowerPoint</Application>
  <PresentationFormat>Widescreen</PresentationFormat>
  <Paragraphs>18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Cambria</vt:lpstr>
      <vt:lpstr>Utm AVO</vt:lpstr>
      <vt:lpstr>字魂105号-简雅黑</vt:lpstr>
      <vt:lpstr>第一PPT，www.1ppt.com</vt:lpstr>
      <vt:lpstr>Office Theme</vt:lpstr>
      <vt:lpstr>1_jeppt.com</vt:lpstr>
      <vt:lpstr>2_jeppt.com</vt:lpstr>
      <vt:lpstr>1_Office 主题</vt:lpstr>
      <vt:lpstr>1_Office Theme</vt:lpstr>
      <vt:lpstr>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Đặng Thị Thúy Ngọc</cp:lastModifiedBy>
  <cp:revision>42</cp:revision>
  <dcterms:created xsi:type="dcterms:W3CDTF">2021-10-13T15:55:07Z</dcterms:created>
  <dcterms:modified xsi:type="dcterms:W3CDTF">2026-01-29T14:23:04Z</dcterms:modified>
</cp:coreProperties>
</file>