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10" r:id="rId2"/>
    <p:sldMasterId id="2147483754" r:id="rId3"/>
    <p:sldMasterId id="2147483780" r:id="rId4"/>
    <p:sldMasterId id="2147483877" r:id="rId5"/>
    <p:sldMasterId id="2147483900" r:id="rId6"/>
  </p:sldMasterIdLst>
  <p:notesMasterIdLst>
    <p:notesMasterId r:id="rId14"/>
  </p:notesMasterIdLst>
  <p:sldIdLst>
    <p:sldId id="2007577153" r:id="rId7"/>
    <p:sldId id="421" r:id="rId8"/>
    <p:sldId id="2007577154" r:id="rId9"/>
    <p:sldId id="441" r:id="rId10"/>
    <p:sldId id="2007577158" r:id="rId11"/>
    <p:sldId id="2007577160" r:id="rId12"/>
    <p:sldId id="20075771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0D5"/>
    <a:srgbClr val="315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668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3432C-CDEA-49A3-8AC4-738B8525B65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968A9-7E24-4F29-A9F0-30A5585FD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40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93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522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553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2631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1119" indent="0" algn="ctr">
              <a:buNone/>
              <a:defRPr sz="2000"/>
            </a:lvl2pPr>
            <a:lvl3pPr marL="902247" indent="0" algn="ctr">
              <a:buNone/>
              <a:defRPr sz="1900"/>
            </a:lvl3pPr>
            <a:lvl4pPr marL="1353369" indent="0" algn="ctr">
              <a:buNone/>
              <a:defRPr sz="1600"/>
            </a:lvl4pPr>
            <a:lvl5pPr marL="1804494" indent="0" algn="ctr">
              <a:buNone/>
              <a:defRPr sz="1600"/>
            </a:lvl5pPr>
            <a:lvl6pPr marL="2255614" indent="0" algn="ctr">
              <a:buNone/>
              <a:defRPr sz="1600"/>
            </a:lvl6pPr>
            <a:lvl7pPr marL="2706739" indent="0" algn="ctr">
              <a:buNone/>
              <a:defRPr sz="1600"/>
            </a:lvl7pPr>
            <a:lvl8pPr marL="3157862" indent="0" algn="ctr">
              <a:buNone/>
              <a:defRPr sz="1600"/>
            </a:lvl8pPr>
            <a:lvl9pPr marL="360898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76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40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1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22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533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44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56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6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7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089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50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5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7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1119" indent="0">
              <a:buNone/>
              <a:defRPr sz="2000" b="1"/>
            </a:lvl2pPr>
            <a:lvl3pPr marL="902247" indent="0">
              <a:buNone/>
              <a:defRPr sz="1900" b="1"/>
            </a:lvl3pPr>
            <a:lvl4pPr marL="1353369" indent="0">
              <a:buNone/>
              <a:defRPr sz="1600" b="1"/>
            </a:lvl4pPr>
            <a:lvl5pPr marL="1804494" indent="0">
              <a:buNone/>
              <a:defRPr sz="1600" b="1"/>
            </a:lvl5pPr>
            <a:lvl6pPr marL="2255614" indent="0">
              <a:buNone/>
              <a:defRPr sz="1600" b="1"/>
            </a:lvl6pPr>
            <a:lvl7pPr marL="2706739" indent="0">
              <a:buNone/>
              <a:defRPr sz="1600" b="1"/>
            </a:lvl7pPr>
            <a:lvl8pPr marL="3157862" indent="0">
              <a:buNone/>
              <a:defRPr sz="1600" b="1"/>
            </a:lvl8pPr>
            <a:lvl9pPr marL="360898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91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1119" indent="0">
              <a:buNone/>
              <a:defRPr sz="2000" b="1"/>
            </a:lvl2pPr>
            <a:lvl3pPr marL="902247" indent="0">
              <a:buNone/>
              <a:defRPr sz="1900" b="1"/>
            </a:lvl3pPr>
            <a:lvl4pPr marL="1353369" indent="0">
              <a:buNone/>
              <a:defRPr sz="1600" b="1"/>
            </a:lvl4pPr>
            <a:lvl5pPr marL="1804494" indent="0">
              <a:buNone/>
              <a:defRPr sz="1600" b="1"/>
            </a:lvl5pPr>
            <a:lvl6pPr marL="2255614" indent="0">
              <a:buNone/>
              <a:defRPr sz="1600" b="1"/>
            </a:lvl6pPr>
            <a:lvl7pPr marL="2706739" indent="0">
              <a:buNone/>
              <a:defRPr sz="1600" b="1"/>
            </a:lvl7pPr>
            <a:lvl8pPr marL="3157862" indent="0">
              <a:buNone/>
              <a:defRPr sz="1600" b="1"/>
            </a:lvl8pPr>
            <a:lvl9pPr marL="360898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91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4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4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9" y="987442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6" y="205741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1119" indent="0">
              <a:buNone/>
              <a:defRPr sz="1500"/>
            </a:lvl2pPr>
            <a:lvl3pPr marL="902247" indent="0">
              <a:buNone/>
              <a:defRPr sz="1200"/>
            </a:lvl3pPr>
            <a:lvl4pPr marL="1353369" indent="0">
              <a:buNone/>
              <a:defRPr sz="900"/>
            </a:lvl4pPr>
            <a:lvl5pPr marL="1804494" indent="0">
              <a:buNone/>
              <a:defRPr sz="900"/>
            </a:lvl5pPr>
            <a:lvl6pPr marL="2255614" indent="0">
              <a:buNone/>
              <a:defRPr sz="900"/>
            </a:lvl6pPr>
            <a:lvl7pPr marL="2706739" indent="0">
              <a:buNone/>
              <a:defRPr sz="900"/>
            </a:lvl7pPr>
            <a:lvl8pPr marL="3157862" indent="0">
              <a:buNone/>
              <a:defRPr sz="900"/>
            </a:lvl8pPr>
            <a:lvl9pPr marL="3608982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49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9032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9" y="987442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/>
            </a:lvl1pPr>
            <a:lvl2pPr marL="451119" indent="0">
              <a:buNone/>
              <a:defRPr sz="2700"/>
            </a:lvl2pPr>
            <a:lvl3pPr marL="902247" indent="0">
              <a:buNone/>
              <a:defRPr sz="2400"/>
            </a:lvl3pPr>
            <a:lvl4pPr marL="1353369" indent="0">
              <a:buNone/>
              <a:defRPr sz="2000"/>
            </a:lvl4pPr>
            <a:lvl5pPr marL="1804494" indent="0">
              <a:buNone/>
              <a:defRPr sz="2000"/>
            </a:lvl5pPr>
            <a:lvl6pPr marL="2255614" indent="0">
              <a:buNone/>
              <a:defRPr sz="2000"/>
            </a:lvl6pPr>
            <a:lvl7pPr marL="2706739" indent="0">
              <a:buNone/>
              <a:defRPr sz="2000"/>
            </a:lvl7pPr>
            <a:lvl8pPr marL="3157862" indent="0">
              <a:buNone/>
              <a:defRPr sz="2000"/>
            </a:lvl8pPr>
            <a:lvl9pPr marL="360898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6" y="205741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1119" indent="0">
              <a:buNone/>
              <a:defRPr sz="1500"/>
            </a:lvl2pPr>
            <a:lvl3pPr marL="902247" indent="0">
              <a:buNone/>
              <a:defRPr sz="1200"/>
            </a:lvl3pPr>
            <a:lvl4pPr marL="1353369" indent="0">
              <a:buNone/>
              <a:defRPr sz="900"/>
            </a:lvl4pPr>
            <a:lvl5pPr marL="1804494" indent="0">
              <a:buNone/>
              <a:defRPr sz="900"/>
            </a:lvl5pPr>
            <a:lvl6pPr marL="2255614" indent="0">
              <a:buNone/>
              <a:defRPr sz="900"/>
            </a:lvl6pPr>
            <a:lvl7pPr marL="2706739" indent="0">
              <a:buNone/>
              <a:defRPr sz="900"/>
            </a:lvl7pPr>
            <a:lvl8pPr marL="3157862" indent="0">
              <a:buNone/>
              <a:defRPr sz="900"/>
            </a:lvl8pPr>
            <a:lvl9pPr marL="3608982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23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38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29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29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5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 bwMode="auto">
          <a:xfrm>
            <a:off x="-6530" y="990600"/>
            <a:ext cx="12189212" cy="563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94000"/>
                </a:schemeClr>
              </a:gs>
              <a:gs pos="74000">
                <a:srgbClr val="FFFFFF"/>
              </a:gs>
              <a:gs pos="83000">
                <a:srgbClr val="FFFFFF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1"/>
          </a:gra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800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56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5083"/>
            <a:ext cx="10973012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495" y="1599709"/>
            <a:ext cx="10973012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0751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19" y="4407657"/>
            <a:ext cx="10363516" cy="1360596"/>
          </a:xfrm>
          <a:prstGeom prst="rect">
            <a:avLst/>
          </a:prstGeom>
        </p:spPr>
        <p:txBody>
          <a:bodyPr anchor="t"/>
          <a:lstStyle>
            <a:lvl1pPr algn="l">
              <a:defRPr sz="5331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19" y="2907402"/>
            <a:ext cx="10363516" cy="150025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/>
            </a:lvl1pPr>
            <a:lvl2pPr marL="609585" indent="0">
              <a:buNone/>
              <a:defRPr sz="2400"/>
            </a:lvl2pPr>
            <a:lvl3pPr marL="1218535" indent="0">
              <a:buNone/>
              <a:defRPr sz="2135"/>
            </a:lvl3pPr>
            <a:lvl4pPr marL="1828120" indent="0">
              <a:buNone/>
              <a:defRPr sz="1865"/>
            </a:lvl4pPr>
            <a:lvl5pPr marL="2437704" indent="0">
              <a:buNone/>
              <a:defRPr sz="1865"/>
            </a:lvl5pPr>
            <a:lvl6pPr marL="3046654" indent="0">
              <a:buNone/>
              <a:defRPr sz="1865"/>
            </a:lvl6pPr>
            <a:lvl7pPr marL="3656239" indent="0">
              <a:buNone/>
              <a:defRPr sz="1865"/>
            </a:lvl7pPr>
            <a:lvl8pPr marL="4265824" indent="0">
              <a:buNone/>
              <a:defRPr sz="1865"/>
            </a:lvl8pPr>
            <a:lvl9pPr marL="4875409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30851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5083"/>
            <a:ext cx="10973012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6" y="1599709"/>
            <a:ext cx="5383865" cy="4526153"/>
          </a:xfrm>
          <a:prstGeom prst="rect">
            <a:avLst/>
          </a:prstGeom>
        </p:spPr>
        <p:txBody>
          <a:bodyPr/>
          <a:lstStyle>
            <a:lvl1pPr>
              <a:defRPr sz="3731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5" y="1599709"/>
            <a:ext cx="5385983" cy="4526153"/>
          </a:xfrm>
          <a:prstGeom prst="rect">
            <a:avLst/>
          </a:prstGeom>
        </p:spPr>
        <p:txBody>
          <a:bodyPr/>
          <a:lstStyle>
            <a:lvl1pPr>
              <a:defRPr sz="3731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4245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5083"/>
            <a:ext cx="10973012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4113"/>
            <a:ext cx="5385983" cy="6411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5" b="1"/>
            </a:lvl2pPr>
            <a:lvl3pPr marL="1218535" indent="0">
              <a:buNone/>
              <a:defRPr sz="2400" b="1"/>
            </a:lvl3pPr>
            <a:lvl4pPr marL="1828120" indent="0">
              <a:buNone/>
              <a:defRPr sz="2135" b="1"/>
            </a:lvl4pPr>
            <a:lvl5pPr marL="2437704" indent="0">
              <a:buNone/>
              <a:defRPr sz="2135" b="1"/>
            </a:lvl5pPr>
            <a:lvl6pPr marL="3046654" indent="0">
              <a:buNone/>
              <a:defRPr sz="2135" b="1"/>
            </a:lvl6pPr>
            <a:lvl7pPr marL="3656239" indent="0">
              <a:buNone/>
              <a:defRPr sz="2135" b="1"/>
            </a:lvl7pPr>
            <a:lvl8pPr marL="4265824" indent="0">
              <a:buNone/>
              <a:defRPr sz="2135" b="1"/>
            </a:lvl8pPr>
            <a:lvl9pPr marL="4875409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5262"/>
            <a:ext cx="5385983" cy="395059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09" y="1534113"/>
            <a:ext cx="5388099" cy="6411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5" b="1"/>
            </a:lvl2pPr>
            <a:lvl3pPr marL="1218535" indent="0">
              <a:buNone/>
              <a:defRPr sz="2400" b="1"/>
            </a:lvl3pPr>
            <a:lvl4pPr marL="1828120" indent="0">
              <a:buNone/>
              <a:defRPr sz="2135" b="1"/>
            </a:lvl4pPr>
            <a:lvl5pPr marL="2437704" indent="0">
              <a:buNone/>
              <a:defRPr sz="2135" b="1"/>
            </a:lvl5pPr>
            <a:lvl6pPr marL="3046654" indent="0">
              <a:buNone/>
              <a:defRPr sz="2135" b="1"/>
            </a:lvl6pPr>
            <a:lvl7pPr marL="3656239" indent="0">
              <a:buNone/>
              <a:defRPr sz="2135" b="1"/>
            </a:lvl7pPr>
            <a:lvl8pPr marL="4265824" indent="0">
              <a:buNone/>
              <a:defRPr sz="2135" b="1"/>
            </a:lvl8pPr>
            <a:lvl9pPr marL="4875409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09" y="2175262"/>
            <a:ext cx="5388099" cy="395059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97691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5083"/>
            <a:ext cx="10973012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18023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483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604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2968"/>
            <a:ext cx="4010388" cy="116169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7" y="272968"/>
            <a:ext cx="6816600" cy="585289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1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5" y="1434657"/>
            <a:ext cx="4010388" cy="4691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585" indent="0">
              <a:buNone/>
              <a:defRPr sz="1600"/>
            </a:lvl2pPr>
            <a:lvl3pPr marL="1218535" indent="0">
              <a:buNone/>
              <a:defRPr sz="1335"/>
            </a:lvl3pPr>
            <a:lvl4pPr marL="1828120" indent="0">
              <a:buNone/>
              <a:defRPr sz="1200"/>
            </a:lvl4pPr>
            <a:lvl5pPr marL="2437704" indent="0">
              <a:buNone/>
              <a:defRPr sz="1200"/>
            </a:lvl5pPr>
            <a:lvl6pPr marL="3046654" indent="0">
              <a:buNone/>
              <a:defRPr sz="1200"/>
            </a:lvl6pPr>
            <a:lvl7pPr marL="3656239" indent="0">
              <a:buNone/>
              <a:defRPr sz="1200"/>
            </a:lvl7pPr>
            <a:lvl8pPr marL="4265824" indent="0">
              <a:buNone/>
              <a:defRPr sz="1200"/>
            </a:lvl8pPr>
            <a:lvl9pPr marL="487540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2556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4" y="4801235"/>
            <a:ext cx="7316045" cy="567092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4" y="613644"/>
            <a:ext cx="7316045" cy="411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585" indent="0">
              <a:buNone/>
              <a:defRPr sz="3731"/>
            </a:lvl2pPr>
            <a:lvl3pPr marL="1218535" indent="0">
              <a:buNone/>
              <a:defRPr sz="3200"/>
            </a:lvl3pPr>
            <a:lvl4pPr marL="1828120" indent="0">
              <a:buNone/>
              <a:defRPr sz="2665"/>
            </a:lvl4pPr>
            <a:lvl5pPr marL="2437704" indent="0">
              <a:buNone/>
              <a:defRPr sz="2665"/>
            </a:lvl5pPr>
            <a:lvl6pPr marL="3046654" indent="0">
              <a:buNone/>
              <a:defRPr sz="2665"/>
            </a:lvl6pPr>
            <a:lvl7pPr marL="3656239" indent="0">
              <a:buNone/>
              <a:defRPr sz="2665"/>
            </a:lvl7pPr>
            <a:lvl8pPr marL="4265824" indent="0">
              <a:buNone/>
              <a:defRPr sz="2665"/>
            </a:lvl8pPr>
            <a:lvl9pPr marL="4875409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4" y="5368328"/>
            <a:ext cx="7316045" cy="804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585" indent="0">
              <a:buNone/>
              <a:defRPr sz="1600"/>
            </a:lvl2pPr>
            <a:lvl3pPr marL="1218535" indent="0">
              <a:buNone/>
              <a:defRPr sz="1335"/>
            </a:lvl3pPr>
            <a:lvl4pPr marL="1828120" indent="0">
              <a:buNone/>
              <a:defRPr sz="1200"/>
            </a:lvl4pPr>
            <a:lvl5pPr marL="2437704" indent="0">
              <a:buNone/>
              <a:defRPr sz="1200"/>
            </a:lvl5pPr>
            <a:lvl6pPr marL="3046654" indent="0">
              <a:buNone/>
              <a:defRPr sz="1200"/>
            </a:lvl6pPr>
            <a:lvl7pPr marL="3656239" indent="0">
              <a:buNone/>
              <a:defRPr sz="1200"/>
            </a:lvl7pPr>
            <a:lvl8pPr marL="4265824" indent="0">
              <a:buNone/>
              <a:defRPr sz="1200"/>
            </a:lvl8pPr>
            <a:lvl9pPr marL="487540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36156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5083"/>
            <a:ext cx="10973012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5" y="1599709"/>
            <a:ext cx="10973012" cy="4526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8086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2" y="275081"/>
            <a:ext cx="2742724" cy="58507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5" y="275081"/>
            <a:ext cx="8027123" cy="58507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564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065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010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455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7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34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2245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043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20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34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84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87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926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9181-D186-2217-FE7D-1CA772942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7E910-75D5-656C-935B-E89355056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0F252-E4A1-6869-B4FE-7E251138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181FC-95D4-3144-BEF1-F70F3629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A31EF-4E8A-E0A7-289E-5E52C995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757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B790-CFED-C7E3-AC83-E7119584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7DC88-6D64-3FE1-8D12-75FD3C062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AB354-F041-3A60-1DBB-76F6D08B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E4289-2945-5B76-8CF1-D6D2EAC5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7E3BA-F80D-B23B-4415-BB59D328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490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864E-C2E7-574E-B9E2-630F86BE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25A18-7DF7-EFD3-85EF-C6B401CB2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ECE8-EA59-8A12-278E-C5FD11FA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C307C-2704-190C-CA1E-EF9A57E4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67955-A2BE-B824-ABB2-2B16A28F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10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60B4-64B8-1671-EC7F-076C040B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BB183-79A2-9814-5391-C980B9D87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4379A-74AD-C45A-1D6E-3C29EBC55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A6EE5-C591-463D-00DB-AABD631E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7DE69-C8F0-60C3-A992-FF9C6BF7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F1405-CFCB-5971-4681-BC20D5E4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0554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459C-16C6-081B-CCCE-8FEAFE70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535B5-DB37-B0E4-99C2-73257BB37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B151C-B53C-AB83-0C0C-477514007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D4216-3022-B7C4-3B31-0B2504E11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9B384-CDA5-C8E8-9C31-032F5718E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91A87B-7930-B0F1-5F4B-9126B947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28A82-0364-9E64-BEAE-70A99CF6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460A0-5561-94A7-123E-F671D3F5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21223-3225-D165-268A-38D776B7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4F781-23DC-5B82-7641-7857DFAE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540AD-93CF-B955-640E-4688A511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AD7CF-D92A-3C41-F4BF-0ACCD2EA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28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18E2E-7EB5-5A8E-7E51-5E9F2AEA2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605C5-A703-CAFC-69B5-0EFEBD4F0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F84D4-CA00-E537-4928-892614F9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247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C84D-E249-F367-B25B-B7B99755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8541-F4A0-F9FE-FBD6-89BDF20C2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20C7B-09DA-8738-D15E-37D16FFD2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517B1-1F8F-A204-F22B-FE0C3DD1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3634A-E1F2-0889-AD61-4CBDB427B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54D7C-2E0B-2229-748C-E8809620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189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71080-DCE8-43DB-8925-7C9DEFA9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8C49DC-A60A-59CC-7F54-8F5FFA80E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89E41-31F0-AE40-D4CC-B29995DDA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FD649-2CB3-140C-8680-5B81F1E8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02FB2-2239-0750-E7EB-65A38763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E50A8-4D4E-A4D9-45FE-1FA9BF0F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729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DAB5-0446-E1B2-661C-EC0F5E91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FB550-79BC-E37E-4DEC-020D634C6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BD3A9-1C54-DF62-2D96-E35E7912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A0072-CE4D-29EB-9781-A11AFADC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AD77C-2373-4C05-FAD1-19189BF5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078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4AE7C9-6FBC-2645-7DA3-078F5C3DB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B75C4-1028-6040-1068-A1458341F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C6336-B2F2-2948-4E72-3E692AA1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BE6D2-27F9-3D4A-8CD5-C8D8C0A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57A52-DED3-F6B6-683E-0D135F19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52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0EFBD4-7DA4-17E9-A8F5-EDA82F83EA8D}"/>
              </a:ext>
            </a:extLst>
          </p:cNvPr>
          <p:cNvSpPr/>
          <p:nvPr userDrawn="1"/>
        </p:nvSpPr>
        <p:spPr>
          <a:xfrm>
            <a:off x="-1388" y="0"/>
            <a:ext cx="12193387" cy="6858000"/>
          </a:xfrm>
          <a:prstGeom prst="rect">
            <a:avLst/>
          </a:prstGeom>
          <a:solidFill>
            <a:srgbClr val="FDF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936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2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8742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896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17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685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751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32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7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153400" y="6525479"/>
            <a:ext cx="37107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chemeClr val="bg1">
                    <a:lumMod val="65000"/>
                  </a:schemeClr>
                </a:solidFill>
              </a:rPr>
              <a:t>Hương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bg1">
                    <a:lumMod val="65000"/>
                  </a:schemeClr>
                </a:solidFill>
              </a:rPr>
              <a:t>thảo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116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64A564-2C52-4561-87AB-DEA1472B2366}"/>
              </a:ext>
            </a:extLst>
          </p:cNvPr>
          <p:cNvGrpSpPr/>
          <p:nvPr userDrawn="1"/>
        </p:nvGrpSpPr>
        <p:grpSpPr>
          <a:xfrm>
            <a:off x="3614696" y="2256099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C36D03-2219-4D93-8925-15114C98D168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BB37A0C-180D-4B80-8E4C-7942659816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293AAD-67EF-47D7-B24D-B082264A33BF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98B251-3BDD-476B-B3DF-27630149DEE4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377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8008FD8-9365-4E6F-A3FA-8ACD8FF4EB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735F16-E5A1-4578-B79D-5CB6C524B2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829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022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61" indent="-225561" algn="l" defTabSz="9022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6686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7808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8931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055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177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99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422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4543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1119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2247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69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494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55614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06739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57862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982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845F8F1A-FAAB-202B-1E95-2B4791DB821C}"/>
              </a:ext>
            </a:extLst>
          </p:cNvPr>
          <p:cNvSpPr/>
          <p:nvPr userDrawn="1"/>
        </p:nvSpPr>
        <p:spPr>
          <a:xfrm>
            <a:off x="0" y="0"/>
            <a:ext cx="12192000" cy="6721475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0529BB3B-4481-E867-48B2-D26AF5B1A6B5}"/>
              </a:ext>
            </a:extLst>
          </p:cNvPr>
          <p:cNvSpPr/>
          <p:nvPr userDrawn="1"/>
        </p:nvSpPr>
        <p:spPr>
          <a:xfrm>
            <a:off x="211015" y="182880"/>
            <a:ext cx="11774659" cy="64430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81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2pPr>
      <a:lvl3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3pPr>
      <a:lvl4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4pPr>
      <a:lvl5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5pPr>
      <a:lvl6pPr marL="609585"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6pPr>
      <a:lvl7pPr marL="1218535"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7pPr>
      <a:lvl8pPr marL="1828120"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8pPr>
      <a:lvl9pPr marL="2437704"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marL="400041" indent="-400041" algn="l" defTabSz="1066139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7389" indent="-334002" algn="l" defTabSz="1066139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Arial" panose="020B0604020202020204" pitchFamily="34" charset="0"/>
        </a:defRPr>
      </a:lvl2pPr>
      <a:lvl3pPr marL="1332832" indent="-266693" algn="l" defTabSz="1066139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Arial" panose="020B0604020202020204" pitchFamily="34" charset="0"/>
        </a:defRPr>
      </a:lvl3pPr>
      <a:lvl4pPr marL="1866219" indent="-266693" algn="l" defTabSz="1066139" rtl="0" fontAlgn="base">
        <a:spcBef>
          <a:spcPct val="20000"/>
        </a:spcBef>
        <a:spcAft>
          <a:spcPct val="0"/>
        </a:spcAft>
        <a:buChar char="–"/>
        <a:defRPr sz="2265">
          <a:solidFill>
            <a:schemeClr val="tx1"/>
          </a:solidFill>
          <a:latin typeface="Arial" panose="020B0604020202020204" pitchFamily="34" charset="0"/>
        </a:defRPr>
      </a:lvl4pPr>
      <a:lvl5pPr marL="2399605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5pPr>
      <a:lvl6pPr marL="3008555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6pPr>
      <a:lvl7pPr marL="3618140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7pPr>
      <a:lvl8pPr marL="4227725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8pPr>
      <a:lvl9pPr marL="4837310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35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04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654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39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24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09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18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DE6A8108-EA3D-C718-1433-24F8259730F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B2DB89-CB3F-0028-790D-99904F89E754}"/>
              </a:ext>
            </a:extLst>
          </p:cNvPr>
          <p:cNvSpPr/>
          <p:nvPr userDrawn="1"/>
        </p:nvSpPr>
        <p:spPr>
          <a:xfrm>
            <a:off x="-94906" y="0"/>
            <a:ext cx="12193387" cy="6858000"/>
          </a:xfrm>
          <a:prstGeom prst="rect">
            <a:avLst/>
          </a:prstGeom>
          <a:solidFill>
            <a:srgbClr val="FDF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0BDBFF1-6478-575D-BD2A-68F2100FD29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611" y="113769"/>
            <a:ext cx="1506310" cy="150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7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73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84E7AE-727B-40B9-D8BD-BB88368FB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D3C31-C35B-C8E9-0AD3-2F821F6C14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5772" y="327868"/>
            <a:ext cx="1353429" cy="1322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32" r="7434" b="24976"/>
          <a:stretch/>
        </p:blipFill>
        <p:spPr>
          <a:xfrm>
            <a:off x="1755227" y="1061085"/>
            <a:ext cx="8776139" cy="25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065125" y="310572"/>
            <a:ext cx="9646425" cy="4423791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105C5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775BD12-7531-CA28-3156-272AF7246B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0067" y="6547428"/>
            <a:ext cx="1542422" cy="518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F28611-38DD-37AC-CBF3-505EAA4DBF85}"/>
              </a:ext>
            </a:extLst>
          </p:cNvPr>
          <p:cNvSpPr txBox="1"/>
          <p:nvPr/>
        </p:nvSpPr>
        <p:spPr>
          <a:xfrm>
            <a:off x="2419969" y="592243"/>
            <a:ext cx="690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4E1249-514B-1EAE-D9C1-66208C57C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994" y="1088363"/>
            <a:ext cx="4449381" cy="1293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7E49C9-C80E-8CCC-BB63-70DE080C1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006" y="1987639"/>
            <a:ext cx="9285013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681742-0971-F933-9700-B5119A165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DA472-8CEC-AF3A-34A5-78FB21E9E1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341" y="261901"/>
            <a:ext cx="1377815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E96F7-A4D6-386A-DDCA-A4705396E8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21" t="7421" r="5430" b="34395"/>
          <a:stretch/>
        </p:blipFill>
        <p:spPr>
          <a:xfrm>
            <a:off x="1729641" y="1228712"/>
            <a:ext cx="8532163" cy="19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DD3740-5C55-6F0F-9FCE-DAC0997EFA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7" y="2154340"/>
            <a:ext cx="4765589" cy="393202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1148BDB-F649-088D-4E49-DD891D6D3882}"/>
              </a:ext>
            </a:extLst>
          </p:cNvPr>
          <p:cNvGrpSpPr/>
          <p:nvPr/>
        </p:nvGrpSpPr>
        <p:grpSpPr>
          <a:xfrm>
            <a:off x="923925" y="908269"/>
            <a:ext cx="6379597" cy="3074398"/>
            <a:chOff x="1047080" y="2449990"/>
            <a:chExt cx="5171921" cy="3074398"/>
          </a:xfrm>
        </p:grpSpPr>
        <p:grpSp>
          <p:nvGrpSpPr>
            <p:cNvPr id="12" name="组合 26">
              <a:extLst>
                <a:ext uri="{FF2B5EF4-FFF2-40B4-BE49-F238E27FC236}">
                  <a16:creationId xmlns:a16="http://schemas.microsoft.com/office/drawing/2014/main" id="{18A21A89-9CC7-519E-8566-A6509166ACB3}"/>
                </a:ext>
              </a:extLst>
            </p:cNvPr>
            <p:cNvGrpSpPr/>
            <p:nvPr/>
          </p:nvGrpSpPr>
          <p:grpSpPr>
            <a:xfrm>
              <a:off x="1047080" y="2449990"/>
              <a:ext cx="5171921" cy="3074398"/>
              <a:chOff x="-7927329" y="-4954585"/>
              <a:chExt cx="9902260" cy="5268685"/>
            </a:xfrm>
          </p:grpSpPr>
          <p:sp>
            <p:nvSpPr>
              <p:cNvPr id="14" name="任意多边形 43">
                <a:extLst>
                  <a:ext uri="{FF2B5EF4-FFF2-40B4-BE49-F238E27FC236}">
                    <a16:creationId xmlns:a16="http://schemas.microsoft.com/office/drawing/2014/main" id="{19AC714B-5C69-A364-D9AB-DEE35303DECB}"/>
                  </a:ext>
                </a:extLst>
              </p:cNvPr>
              <p:cNvSpPr/>
              <p:nvPr/>
            </p:nvSpPr>
            <p:spPr>
              <a:xfrm>
                <a:off x="-7927329" y="-4954585"/>
                <a:ext cx="9902260" cy="5268685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solidFill>
                <a:srgbClr val="105C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 44">
                <a:extLst>
                  <a:ext uri="{FF2B5EF4-FFF2-40B4-BE49-F238E27FC236}">
                    <a16:creationId xmlns:a16="http://schemas.microsoft.com/office/drawing/2014/main" id="{AFFB6B23-134F-7F13-228C-66EC0C4350B1}"/>
                  </a:ext>
                </a:extLst>
              </p:cNvPr>
              <p:cNvSpPr/>
              <p:nvPr/>
            </p:nvSpPr>
            <p:spPr>
              <a:xfrm>
                <a:off x="-7607581" y="-4631681"/>
                <a:ext cx="9233126" cy="4698505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solidFill>
                <a:srgbClr val="FFF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 45">
                <a:extLst>
                  <a:ext uri="{FF2B5EF4-FFF2-40B4-BE49-F238E27FC236}">
                    <a16:creationId xmlns:a16="http://schemas.microsoft.com/office/drawing/2014/main" id="{3BA6E613-A27A-3579-E94A-24AD59CAF45F}"/>
                  </a:ext>
                </a:extLst>
              </p:cNvPr>
              <p:cNvSpPr/>
              <p:nvPr/>
            </p:nvSpPr>
            <p:spPr>
              <a:xfrm>
                <a:off x="-7762875" y="-4794271"/>
                <a:ext cx="9572625" cy="4972072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C7484C-682E-38D2-0C3E-FD0456174B9B}"/>
                </a:ext>
              </a:extLst>
            </p:cNvPr>
            <p:cNvSpPr txBox="1"/>
            <p:nvPr/>
          </p:nvSpPr>
          <p:spPr>
            <a:xfrm>
              <a:off x="1214083" y="3023529"/>
              <a:ext cx="461714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hiểu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biểu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việc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4886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DD3740-5C55-6F0F-9FCE-DAC0997EFA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7" y="2154340"/>
            <a:ext cx="4765589" cy="393202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1148BDB-F649-088D-4E49-DD891D6D3882}"/>
              </a:ext>
            </a:extLst>
          </p:cNvPr>
          <p:cNvGrpSpPr/>
          <p:nvPr/>
        </p:nvGrpSpPr>
        <p:grpSpPr>
          <a:xfrm>
            <a:off x="923925" y="908269"/>
            <a:ext cx="6379597" cy="3074398"/>
            <a:chOff x="1047080" y="2449990"/>
            <a:chExt cx="5171921" cy="3074398"/>
          </a:xfrm>
        </p:grpSpPr>
        <p:grpSp>
          <p:nvGrpSpPr>
            <p:cNvPr id="12" name="组合 26">
              <a:extLst>
                <a:ext uri="{FF2B5EF4-FFF2-40B4-BE49-F238E27FC236}">
                  <a16:creationId xmlns:a16="http://schemas.microsoft.com/office/drawing/2014/main" id="{18A21A89-9CC7-519E-8566-A6509166ACB3}"/>
                </a:ext>
              </a:extLst>
            </p:cNvPr>
            <p:cNvGrpSpPr/>
            <p:nvPr/>
          </p:nvGrpSpPr>
          <p:grpSpPr>
            <a:xfrm>
              <a:off x="1047080" y="2449990"/>
              <a:ext cx="5171921" cy="3074398"/>
              <a:chOff x="-7927329" y="-4954585"/>
              <a:chExt cx="9902260" cy="5268685"/>
            </a:xfrm>
          </p:grpSpPr>
          <p:sp>
            <p:nvSpPr>
              <p:cNvPr id="14" name="任意多边形 43">
                <a:extLst>
                  <a:ext uri="{FF2B5EF4-FFF2-40B4-BE49-F238E27FC236}">
                    <a16:creationId xmlns:a16="http://schemas.microsoft.com/office/drawing/2014/main" id="{19AC714B-5C69-A364-D9AB-DEE35303DECB}"/>
                  </a:ext>
                </a:extLst>
              </p:cNvPr>
              <p:cNvSpPr/>
              <p:nvPr/>
            </p:nvSpPr>
            <p:spPr>
              <a:xfrm>
                <a:off x="-7927329" y="-4954585"/>
                <a:ext cx="9902260" cy="5268685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solidFill>
                <a:srgbClr val="105C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 44">
                <a:extLst>
                  <a:ext uri="{FF2B5EF4-FFF2-40B4-BE49-F238E27FC236}">
                    <a16:creationId xmlns:a16="http://schemas.microsoft.com/office/drawing/2014/main" id="{AFFB6B23-134F-7F13-228C-66EC0C4350B1}"/>
                  </a:ext>
                </a:extLst>
              </p:cNvPr>
              <p:cNvSpPr/>
              <p:nvPr/>
            </p:nvSpPr>
            <p:spPr>
              <a:xfrm>
                <a:off x="-7607581" y="-4631681"/>
                <a:ext cx="9233126" cy="4698505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solidFill>
                <a:srgbClr val="FFF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 45">
                <a:extLst>
                  <a:ext uri="{FF2B5EF4-FFF2-40B4-BE49-F238E27FC236}">
                    <a16:creationId xmlns:a16="http://schemas.microsoft.com/office/drawing/2014/main" id="{3BA6E613-A27A-3579-E94A-24AD59CAF45F}"/>
                  </a:ext>
                </a:extLst>
              </p:cNvPr>
              <p:cNvSpPr/>
              <p:nvPr/>
            </p:nvSpPr>
            <p:spPr>
              <a:xfrm>
                <a:off x="-7762875" y="-4794271"/>
                <a:ext cx="9572625" cy="4972072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C7484C-682E-38D2-0C3E-FD0456174B9B}"/>
                </a:ext>
              </a:extLst>
            </p:cNvPr>
            <p:cNvSpPr txBox="1"/>
            <p:nvPr/>
          </p:nvSpPr>
          <p:spPr>
            <a:xfrm>
              <a:off x="1214083" y="3023529"/>
              <a:ext cx="461714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hiểu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nghĩa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việc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3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590AD-5D54-029E-E929-23001D45F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2236457-F460-50BB-35CC-152365C6DD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7" y="2154340"/>
            <a:ext cx="4765589" cy="393202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5A34878-3CCC-3993-628F-D31AAC8AAEFD}"/>
              </a:ext>
            </a:extLst>
          </p:cNvPr>
          <p:cNvGrpSpPr/>
          <p:nvPr/>
        </p:nvGrpSpPr>
        <p:grpSpPr>
          <a:xfrm>
            <a:off x="923925" y="908269"/>
            <a:ext cx="6379597" cy="3074398"/>
            <a:chOff x="1047080" y="2449990"/>
            <a:chExt cx="5171921" cy="3074398"/>
          </a:xfrm>
        </p:grpSpPr>
        <p:grpSp>
          <p:nvGrpSpPr>
            <p:cNvPr id="12" name="组合 26">
              <a:extLst>
                <a:ext uri="{FF2B5EF4-FFF2-40B4-BE49-F238E27FC236}">
                  <a16:creationId xmlns:a16="http://schemas.microsoft.com/office/drawing/2014/main" id="{4327146F-5AE6-188A-9789-9F04B1B5C5CD}"/>
                </a:ext>
              </a:extLst>
            </p:cNvPr>
            <p:cNvGrpSpPr/>
            <p:nvPr/>
          </p:nvGrpSpPr>
          <p:grpSpPr>
            <a:xfrm>
              <a:off x="1047080" y="2449990"/>
              <a:ext cx="5171921" cy="3074398"/>
              <a:chOff x="-7927329" y="-4954585"/>
              <a:chExt cx="9902260" cy="5268685"/>
            </a:xfrm>
          </p:grpSpPr>
          <p:sp>
            <p:nvSpPr>
              <p:cNvPr id="14" name="任意多边形 43">
                <a:extLst>
                  <a:ext uri="{FF2B5EF4-FFF2-40B4-BE49-F238E27FC236}">
                    <a16:creationId xmlns:a16="http://schemas.microsoft.com/office/drawing/2014/main" id="{EBCA4578-84E3-DB88-FE12-819E0BA09F0E}"/>
                  </a:ext>
                </a:extLst>
              </p:cNvPr>
              <p:cNvSpPr/>
              <p:nvPr/>
            </p:nvSpPr>
            <p:spPr>
              <a:xfrm>
                <a:off x="-7927329" y="-4954585"/>
                <a:ext cx="9902260" cy="5268685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solidFill>
                <a:srgbClr val="105C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 44">
                <a:extLst>
                  <a:ext uri="{FF2B5EF4-FFF2-40B4-BE49-F238E27FC236}">
                    <a16:creationId xmlns:a16="http://schemas.microsoft.com/office/drawing/2014/main" id="{4A125545-8CC7-54BC-B62E-760505ADA07F}"/>
                  </a:ext>
                </a:extLst>
              </p:cNvPr>
              <p:cNvSpPr/>
              <p:nvPr/>
            </p:nvSpPr>
            <p:spPr>
              <a:xfrm>
                <a:off x="-7607581" y="-4631681"/>
                <a:ext cx="9233126" cy="4698505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solidFill>
                <a:srgbClr val="FFF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 45">
                <a:extLst>
                  <a:ext uri="{FF2B5EF4-FFF2-40B4-BE49-F238E27FC236}">
                    <a16:creationId xmlns:a16="http://schemas.microsoft.com/office/drawing/2014/main" id="{080C40EE-BFC7-6A19-768F-B1BD44412E42}"/>
                  </a:ext>
                </a:extLst>
              </p:cNvPr>
              <p:cNvSpPr/>
              <p:nvPr/>
            </p:nvSpPr>
            <p:spPr>
              <a:xfrm>
                <a:off x="-7762875" y="-4794271"/>
                <a:ext cx="9572625" cy="4972072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C1A9E7-22A3-09A4-EE00-6C6EB24E1E3F}"/>
                </a:ext>
              </a:extLst>
            </p:cNvPr>
            <p:cNvSpPr txBox="1"/>
            <p:nvPr/>
          </p:nvSpPr>
          <p:spPr>
            <a:xfrm>
              <a:off x="1214083" y="3023529"/>
              <a:ext cx="461714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4400" b="1" dirty="0">
                  <a:solidFill>
                    <a:prstClr val="black"/>
                  </a:solidFill>
                </a:rPr>
                <a:t>Theo </a:t>
              </a:r>
              <a:r>
                <a:rPr lang="en-US" sz="4400" b="1" dirty="0" err="1">
                  <a:solidFill>
                    <a:prstClr val="black"/>
                  </a:solidFill>
                </a:rPr>
                <a:t>em</a:t>
              </a:r>
              <a:r>
                <a:rPr lang="en-US" sz="4400" b="1" dirty="0">
                  <a:solidFill>
                    <a:prstClr val="black"/>
                  </a:solidFill>
                </a:rPr>
                <a:t>, </a:t>
              </a:r>
              <a:r>
                <a:rPr lang="en-US" sz="4400" b="1" dirty="0" err="1">
                  <a:solidFill>
                    <a:prstClr val="black"/>
                  </a:solidFill>
                </a:rPr>
                <a:t>việc</a:t>
              </a:r>
              <a:r>
                <a:rPr lang="en-US" sz="4400" b="1" dirty="0">
                  <a:solidFill>
                    <a:prstClr val="black"/>
                  </a:solidFill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</a:rPr>
                <a:t>bảo</a:t>
              </a:r>
              <a:r>
                <a:rPr lang="en-US" sz="4400" b="1" dirty="0">
                  <a:solidFill>
                    <a:prstClr val="black"/>
                  </a:solidFill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</a:rPr>
                <a:t>quản</a:t>
              </a:r>
              <a:r>
                <a:rPr lang="en-US" sz="4400" b="1" dirty="0">
                  <a:solidFill>
                    <a:prstClr val="black"/>
                  </a:solidFill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</a:rPr>
                <a:t>đồ</a:t>
              </a:r>
              <a:r>
                <a:rPr lang="en-US" sz="4400" b="1" dirty="0">
                  <a:solidFill>
                    <a:prstClr val="black"/>
                  </a:solidFill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</a:rPr>
                <a:t>dùng</a:t>
              </a:r>
              <a:r>
                <a:rPr lang="en-US" sz="4400" b="1" dirty="0">
                  <a:solidFill>
                    <a:prstClr val="black"/>
                  </a:solidFill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</a:rPr>
                <a:t>cá</a:t>
              </a:r>
              <a:r>
                <a:rPr lang="en-US" sz="4400" b="1" dirty="0">
                  <a:solidFill>
                    <a:prstClr val="black"/>
                  </a:solidFill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</a:rPr>
                <a:t>nhân</a:t>
              </a:r>
              <a:r>
                <a:rPr lang="en-US" sz="4400" b="1" dirty="0">
                  <a:solidFill>
                    <a:prstClr val="black"/>
                  </a:solidFill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</a:rPr>
                <a:t>có</a:t>
              </a:r>
              <a:r>
                <a:rPr lang="en-US" sz="4400" b="1" dirty="0">
                  <a:solidFill>
                    <a:prstClr val="black"/>
                  </a:solidFill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</a:rPr>
                <a:t>ích</a:t>
              </a:r>
              <a:r>
                <a:rPr lang="en-US" sz="4400" b="1" dirty="0">
                  <a:solidFill>
                    <a:prstClr val="black"/>
                  </a:solidFill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</a:rPr>
                <a:t>lợi</a:t>
              </a:r>
              <a:r>
                <a:rPr lang="en-US" sz="4400" b="1" dirty="0">
                  <a:solidFill>
                    <a:prstClr val="black"/>
                  </a:solidFill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</a:rPr>
                <a:t>gì</a:t>
              </a:r>
              <a:r>
                <a:rPr lang="en-US" sz="4400" b="1" dirty="0">
                  <a:solidFill>
                    <a:prstClr val="black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787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27444" y="1"/>
            <a:ext cx="12219444" cy="6857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65" y="240631"/>
            <a:ext cx="9166034" cy="5333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8881C-F065-4D9A-8B30-D0C5DEDBAE8F}"/>
              </a:ext>
            </a:extLst>
          </p:cNvPr>
          <p:cNvSpPr txBox="1"/>
          <p:nvPr/>
        </p:nvSpPr>
        <p:spPr>
          <a:xfrm>
            <a:off x="3218903" y="1750910"/>
            <a:ext cx="75077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rút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5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07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mple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8001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8001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85</Words>
  <Application>Microsoft Office PowerPoint</Application>
  <PresentationFormat>Widescreen</PresentationFormat>
  <Paragraphs>10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等线</vt:lpstr>
      <vt:lpstr>Arial</vt:lpstr>
      <vt:lpstr>Calibri</vt:lpstr>
      <vt:lpstr>Cambria</vt:lpstr>
      <vt:lpstr>Times New Roman</vt:lpstr>
      <vt:lpstr>Utm AVO</vt:lpstr>
      <vt:lpstr>Verdana</vt:lpstr>
      <vt:lpstr>Wingdings</vt:lpstr>
      <vt:lpstr>字魂105号-简雅黑</vt:lpstr>
      <vt:lpstr>思源黑体 CN</vt:lpstr>
      <vt:lpstr>1_Office 主题</vt:lpstr>
      <vt:lpstr>7_Office Theme</vt:lpstr>
      <vt:lpstr>sample</vt:lpstr>
      <vt:lpstr>2_Office 主题</vt:lpstr>
      <vt:lpstr>4_Office Theme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Đặng Thị Thúy Ngọc</cp:lastModifiedBy>
  <cp:revision>35</cp:revision>
  <dcterms:created xsi:type="dcterms:W3CDTF">2021-10-14T15:26:18Z</dcterms:created>
  <dcterms:modified xsi:type="dcterms:W3CDTF">2026-01-29T14:50:38Z</dcterms:modified>
</cp:coreProperties>
</file>