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10" r:id="rId2"/>
    <p:sldMasterId id="2147483754" r:id="rId3"/>
    <p:sldMasterId id="2147483780" r:id="rId4"/>
    <p:sldMasterId id="2147483877" r:id="rId5"/>
    <p:sldMasterId id="2147483900" r:id="rId6"/>
  </p:sldMasterIdLst>
  <p:notesMasterIdLst>
    <p:notesMasterId r:id="rId14"/>
  </p:notesMasterIdLst>
  <p:sldIdLst>
    <p:sldId id="2007577153" r:id="rId7"/>
    <p:sldId id="356" r:id="rId8"/>
    <p:sldId id="279" r:id="rId9"/>
    <p:sldId id="323" r:id="rId10"/>
    <p:sldId id="298" r:id="rId11"/>
    <p:sldId id="355" r:id="rId12"/>
    <p:sldId id="20075771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0D5"/>
    <a:srgbClr val="315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668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3432C-CDEA-49A3-8AC4-738B8525B657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68A9-7E24-4F29-A9F0-30A5585FD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0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3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52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553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63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1119" indent="0" algn="ctr">
              <a:buNone/>
              <a:defRPr sz="2000"/>
            </a:lvl2pPr>
            <a:lvl3pPr marL="902247" indent="0" algn="ctr">
              <a:buNone/>
              <a:defRPr sz="1900"/>
            </a:lvl3pPr>
            <a:lvl4pPr marL="1353369" indent="0" algn="ctr">
              <a:buNone/>
              <a:defRPr sz="1600"/>
            </a:lvl4pPr>
            <a:lvl5pPr marL="1804494" indent="0" algn="ctr">
              <a:buNone/>
              <a:defRPr sz="1600"/>
            </a:lvl5pPr>
            <a:lvl6pPr marL="2255614" indent="0" algn="ctr">
              <a:buNone/>
              <a:defRPr sz="1600"/>
            </a:lvl6pPr>
            <a:lvl7pPr marL="2706739" indent="0" algn="ctr">
              <a:buNone/>
              <a:defRPr sz="1600"/>
            </a:lvl7pPr>
            <a:lvl8pPr marL="3157862" indent="0" algn="ctr">
              <a:buNone/>
              <a:defRPr sz="1600"/>
            </a:lvl8pPr>
            <a:lvl9pPr marL="36089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7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4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1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2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53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9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1119" indent="0">
              <a:buNone/>
              <a:defRPr sz="2000" b="1"/>
            </a:lvl2pPr>
            <a:lvl3pPr marL="902247" indent="0">
              <a:buNone/>
              <a:defRPr sz="1900" b="1"/>
            </a:lvl3pPr>
            <a:lvl4pPr marL="1353369" indent="0">
              <a:buNone/>
              <a:defRPr sz="1600" b="1"/>
            </a:lvl4pPr>
            <a:lvl5pPr marL="1804494" indent="0">
              <a:buNone/>
              <a:defRPr sz="1600" b="1"/>
            </a:lvl5pPr>
            <a:lvl6pPr marL="2255614" indent="0">
              <a:buNone/>
              <a:defRPr sz="1600" b="1"/>
            </a:lvl6pPr>
            <a:lvl7pPr marL="2706739" indent="0">
              <a:buNone/>
              <a:defRPr sz="1600" b="1"/>
            </a:lvl7pPr>
            <a:lvl8pPr marL="3157862" indent="0">
              <a:buNone/>
              <a:defRPr sz="1600" b="1"/>
            </a:lvl8pPr>
            <a:lvl9pPr marL="360898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9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1119" indent="0">
              <a:buNone/>
              <a:defRPr sz="2000" b="1"/>
            </a:lvl2pPr>
            <a:lvl3pPr marL="902247" indent="0">
              <a:buNone/>
              <a:defRPr sz="1900" b="1"/>
            </a:lvl3pPr>
            <a:lvl4pPr marL="1353369" indent="0">
              <a:buNone/>
              <a:defRPr sz="1600" b="1"/>
            </a:lvl4pPr>
            <a:lvl5pPr marL="1804494" indent="0">
              <a:buNone/>
              <a:defRPr sz="1600" b="1"/>
            </a:lvl5pPr>
            <a:lvl6pPr marL="2255614" indent="0">
              <a:buNone/>
              <a:defRPr sz="1600" b="1"/>
            </a:lvl6pPr>
            <a:lvl7pPr marL="2706739" indent="0">
              <a:buNone/>
              <a:defRPr sz="1600" b="1"/>
            </a:lvl7pPr>
            <a:lvl8pPr marL="3157862" indent="0">
              <a:buNone/>
              <a:defRPr sz="1600" b="1"/>
            </a:lvl8pPr>
            <a:lvl9pPr marL="360898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9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4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9" y="987442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1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1119" indent="0">
              <a:buNone/>
              <a:defRPr sz="1500"/>
            </a:lvl2pPr>
            <a:lvl3pPr marL="902247" indent="0">
              <a:buNone/>
              <a:defRPr sz="1200"/>
            </a:lvl3pPr>
            <a:lvl4pPr marL="1353369" indent="0">
              <a:buNone/>
              <a:defRPr sz="900"/>
            </a:lvl4pPr>
            <a:lvl5pPr marL="1804494" indent="0">
              <a:buNone/>
              <a:defRPr sz="900"/>
            </a:lvl5pPr>
            <a:lvl6pPr marL="2255614" indent="0">
              <a:buNone/>
              <a:defRPr sz="900"/>
            </a:lvl6pPr>
            <a:lvl7pPr marL="2706739" indent="0">
              <a:buNone/>
              <a:defRPr sz="900"/>
            </a:lvl7pPr>
            <a:lvl8pPr marL="3157862" indent="0">
              <a:buNone/>
              <a:defRPr sz="900"/>
            </a:lvl8pPr>
            <a:lvl9pPr marL="360898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4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903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9" y="987442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51119" indent="0">
              <a:buNone/>
              <a:defRPr sz="2700"/>
            </a:lvl2pPr>
            <a:lvl3pPr marL="902247" indent="0">
              <a:buNone/>
              <a:defRPr sz="2400"/>
            </a:lvl3pPr>
            <a:lvl4pPr marL="1353369" indent="0">
              <a:buNone/>
              <a:defRPr sz="2000"/>
            </a:lvl4pPr>
            <a:lvl5pPr marL="1804494" indent="0">
              <a:buNone/>
              <a:defRPr sz="2000"/>
            </a:lvl5pPr>
            <a:lvl6pPr marL="2255614" indent="0">
              <a:buNone/>
              <a:defRPr sz="2000"/>
            </a:lvl6pPr>
            <a:lvl7pPr marL="2706739" indent="0">
              <a:buNone/>
              <a:defRPr sz="2000"/>
            </a:lvl7pPr>
            <a:lvl8pPr marL="3157862" indent="0">
              <a:buNone/>
              <a:defRPr sz="2000"/>
            </a:lvl8pPr>
            <a:lvl9pPr marL="3608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6" y="205741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1119" indent="0">
              <a:buNone/>
              <a:defRPr sz="1500"/>
            </a:lvl2pPr>
            <a:lvl3pPr marL="902247" indent="0">
              <a:buNone/>
              <a:defRPr sz="1200"/>
            </a:lvl3pPr>
            <a:lvl4pPr marL="1353369" indent="0">
              <a:buNone/>
              <a:defRPr sz="900"/>
            </a:lvl4pPr>
            <a:lvl5pPr marL="1804494" indent="0">
              <a:buNone/>
              <a:defRPr sz="900"/>
            </a:lvl5pPr>
            <a:lvl6pPr marL="2255614" indent="0">
              <a:buNone/>
              <a:defRPr sz="900"/>
            </a:lvl6pPr>
            <a:lvl7pPr marL="2706739" indent="0">
              <a:buNone/>
              <a:defRPr sz="900"/>
            </a:lvl7pPr>
            <a:lvl8pPr marL="3157862" indent="0">
              <a:buNone/>
              <a:defRPr sz="900"/>
            </a:lvl8pPr>
            <a:lvl9pPr marL="360898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2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3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9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765884E6-4B59-435D-8B6B-CD254753A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1/29/2026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0224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02247"/>
            <a:fld id="{B24B4B3E-8145-4770-A1BF-FFCF15311A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24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2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 bwMode="auto">
          <a:xfrm>
            <a:off x="-6530" y="990600"/>
            <a:ext cx="12189212" cy="563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94000"/>
                </a:schemeClr>
              </a:gs>
              <a:gs pos="74000">
                <a:srgbClr val="FFFFFF"/>
              </a:gs>
              <a:gs pos="83000">
                <a:srgbClr val="FFFFFF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1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8000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95" y="1599709"/>
            <a:ext cx="10973012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751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19" y="4407657"/>
            <a:ext cx="10363516" cy="1360596"/>
          </a:xfrm>
          <a:prstGeom prst="rect">
            <a:avLst/>
          </a:prstGeom>
        </p:spPr>
        <p:txBody>
          <a:bodyPr anchor="t"/>
          <a:lstStyle>
            <a:lvl1pPr algn="l">
              <a:defRPr sz="533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19" y="2907402"/>
            <a:ext cx="10363516" cy="15002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/>
            </a:lvl1pPr>
            <a:lvl2pPr marL="609585" indent="0">
              <a:buNone/>
              <a:defRPr sz="2400"/>
            </a:lvl2pPr>
            <a:lvl3pPr marL="1218535" indent="0">
              <a:buNone/>
              <a:defRPr sz="2135"/>
            </a:lvl3pPr>
            <a:lvl4pPr marL="1828120" indent="0">
              <a:buNone/>
              <a:defRPr sz="1865"/>
            </a:lvl4pPr>
            <a:lvl5pPr marL="2437704" indent="0">
              <a:buNone/>
              <a:defRPr sz="1865"/>
            </a:lvl5pPr>
            <a:lvl6pPr marL="3046654" indent="0">
              <a:buNone/>
              <a:defRPr sz="1865"/>
            </a:lvl6pPr>
            <a:lvl7pPr marL="3656239" indent="0">
              <a:buNone/>
              <a:defRPr sz="1865"/>
            </a:lvl7pPr>
            <a:lvl8pPr marL="4265824" indent="0">
              <a:buNone/>
              <a:defRPr sz="1865"/>
            </a:lvl8pPr>
            <a:lvl9pPr marL="4875409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085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6" y="1599709"/>
            <a:ext cx="5383865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5" y="1599709"/>
            <a:ext cx="5385983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245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4113"/>
            <a:ext cx="5385983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5262"/>
            <a:ext cx="5385983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09" y="1534113"/>
            <a:ext cx="5388099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09" y="2175262"/>
            <a:ext cx="5388099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769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83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802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0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2968"/>
            <a:ext cx="4010388" cy="116169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7" y="272968"/>
            <a:ext cx="6816600" cy="585289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1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55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4" y="613644"/>
            <a:ext cx="7316045" cy="411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585" indent="0">
              <a:buNone/>
              <a:defRPr sz="3731"/>
            </a:lvl2pPr>
            <a:lvl3pPr marL="1218535" indent="0">
              <a:buNone/>
              <a:defRPr sz="3200"/>
            </a:lvl3pPr>
            <a:lvl4pPr marL="1828120" indent="0">
              <a:buNone/>
              <a:defRPr sz="2665"/>
            </a:lvl4pPr>
            <a:lvl5pPr marL="2437704" indent="0">
              <a:buNone/>
              <a:defRPr sz="2665"/>
            </a:lvl5pPr>
            <a:lvl6pPr marL="3046654" indent="0">
              <a:buNone/>
              <a:defRPr sz="2665"/>
            </a:lvl6pPr>
            <a:lvl7pPr marL="3656239" indent="0">
              <a:buNone/>
              <a:defRPr sz="2665"/>
            </a:lvl7pPr>
            <a:lvl8pPr marL="4265824" indent="0">
              <a:buNone/>
              <a:defRPr sz="2665"/>
            </a:lvl8pPr>
            <a:lvl9pPr marL="4875409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3615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5083"/>
            <a:ext cx="10973012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5" y="1599709"/>
            <a:ext cx="10973012" cy="4526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086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2" y="275081"/>
            <a:ext cx="2742724" cy="58507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5" y="275081"/>
            <a:ext cx="8027123" cy="5850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564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6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01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45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224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4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4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8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2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9181-D186-2217-FE7D-1CA77294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7E910-75D5-656C-935B-E8935505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F252-E4A1-6869-B4FE-7E251138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81FC-95D4-3144-BEF1-F70F3629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A31EF-4E8A-E0A7-289E-5E52C99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5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B790-CFED-C7E3-AC83-E7119584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DC88-6D64-3FE1-8D12-75FD3C06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B354-F041-3A60-1DBB-76F6D08B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E4289-2945-5B76-8CF1-D6D2EAC5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3BA-F80D-B23B-4415-BB59D328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9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864E-C2E7-574E-B9E2-630F86BE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25A18-7DF7-EFD3-85EF-C6B401C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ECE8-EA59-8A12-278E-C5FD11FA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307C-2704-190C-CA1E-EF9A57E4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67955-A2BE-B824-ABB2-2B16A28F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055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60B4-64B8-1671-EC7F-076C040B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B183-79A2-9814-5391-C980B9D87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4379A-74AD-C45A-1D6E-3C29EBC55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A6EE5-C591-463D-00DB-AABD631E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7DE69-C8F0-60C3-A992-FF9C6BF7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F1405-CFCB-5971-4681-BC20D5E4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4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459C-16C6-081B-CCCE-8FEAFE70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35B5-DB37-B0E4-99C2-73257BB37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B151C-B53C-AB83-0C0C-477514007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D4216-3022-B7C4-3B31-0B2504E11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9B384-CDA5-C8E8-9C31-032F5718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1A87B-7930-B0F1-5F4B-9126B947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28A82-0364-9E64-BEAE-70A99CF6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460A0-5561-94A7-123E-F671D3F5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1223-3225-D165-268A-38D776B7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4F781-23DC-5B82-7641-7857DFAE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540AD-93CF-B955-640E-4688A511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AD7CF-D92A-3C41-F4BF-0ACCD2E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18E2E-7EB5-5A8E-7E51-5E9F2AEA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605C5-A703-CAFC-69B5-0EFEBD4F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F84D4-CA00-E537-4928-892614F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24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C84D-E249-F367-B25B-B7B99755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8541-F4A0-F9FE-FBD6-89BDF20C2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20C7B-09DA-8738-D15E-37D16FFD2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517B1-1F8F-A204-F22B-FE0C3DD1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3634A-E1F2-0889-AD61-4CBDB427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54D7C-2E0B-2229-748C-E8809620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8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1080-DCE8-43DB-8925-7C9DEFA9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C49DC-A60A-59CC-7F54-8F5FFA80E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89E41-31F0-AE40-D4CC-B29995DD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D649-2CB3-140C-8680-5B81F1E8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02FB2-2239-0750-E7EB-65A38763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E50A8-4D4E-A4D9-45FE-1FA9BF0F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2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DAB5-0446-E1B2-661C-EC0F5E91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FB550-79BC-E37E-4DEC-020D634C6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BD3A9-1C54-DF62-2D96-E35E7912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A0072-CE4D-29EB-9781-A11AFADC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D77C-2373-4C05-FAD1-19189BF5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078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AE7C9-6FBC-2645-7DA3-078F5C3DB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B75C4-1028-6040-1068-A1458341F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C6336-B2F2-2948-4E72-3E692AA1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0E9B9B-2D66-4B2C-8EB8-7D04EE78C84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BE6D2-27F9-3D4A-8CD5-C8D8C0A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A52-DED3-F6B6-683E-0D135F19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59D0C-7222-402E-A327-13547773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2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0EFBD4-7DA4-17E9-A8F5-EDA82F83EA8D}"/>
              </a:ext>
            </a:extLst>
          </p:cNvPr>
          <p:cNvSpPr/>
          <p:nvPr userDrawn="1"/>
        </p:nvSpPr>
        <p:spPr>
          <a:xfrm>
            <a:off x="-1388" y="0"/>
            <a:ext cx="12193387" cy="6858000"/>
          </a:xfrm>
          <a:prstGeom prst="rect">
            <a:avLst/>
          </a:prstGeom>
          <a:solidFill>
            <a:srgbClr val="FDF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A22E8-A444-09E5-2108-E9BCD6E38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6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7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936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25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177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8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751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2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153400" y="6525479"/>
            <a:ext cx="3710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Hương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thảo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1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64A564-2C52-4561-87AB-DEA1472B2366}"/>
              </a:ext>
            </a:extLst>
          </p:cNvPr>
          <p:cNvGrpSpPr/>
          <p:nvPr userDrawn="1"/>
        </p:nvGrpSpPr>
        <p:grpSpPr>
          <a:xfrm>
            <a:off x="3614696" y="2256099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C36D03-2219-4D93-8925-15114C98D168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BB37A0C-180D-4B80-8E4C-7942659816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293AAD-67EF-47D7-B24D-B082264A33BF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98B251-3BDD-476B-B3DF-27630149DEE4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377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8008FD8-9365-4E6F-A3FA-8ACD8FF4EB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735F16-E5A1-4578-B79D-5CB6C524B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29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90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022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61" indent="-225561" algn="l" defTabSz="9022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86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808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931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055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77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99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422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543" indent="-225561" algn="l" defTabSz="9022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1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47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6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94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614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739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862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982" algn="l" defTabSz="902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845F8F1A-FAAB-202B-1E95-2B4791DB821C}"/>
              </a:ext>
            </a:extLst>
          </p:cNvPr>
          <p:cNvSpPr/>
          <p:nvPr userDrawn="1"/>
        </p:nvSpPr>
        <p:spPr>
          <a:xfrm>
            <a:off x="0" y="0"/>
            <a:ext cx="12192000" cy="6721475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0529BB3B-4481-E867-48B2-D26AF5B1A6B5}"/>
              </a:ext>
            </a:extLst>
          </p:cNvPr>
          <p:cNvSpPr/>
          <p:nvPr userDrawn="1"/>
        </p:nvSpPr>
        <p:spPr>
          <a:xfrm>
            <a:off x="211015" y="182880"/>
            <a:ext cx="11774659" cy="64430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2pPr>
      <a:lvl3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3pPr>
      <a:lvl4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4pPr>
      <a:lvl5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5pPr>
      <a:lvl6pPr marL="60958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6pPr>
      <a:lvl7pPr marL="121853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7pPr>
      <a:lvl8pPr marL="1828120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8pPr>
      <a:lvl9pPr marL="2437704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400041" indent="-400041" algn="l" defTabSz="1066139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7389" indent="-334002" algn="l" defTabSz="1066139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Arial" panose="020B0604020202020204" pitchFamily="34" charset="0"/>
        </a:defRPr>
      </a:lvl2pPr>
      <a:lvl3pPr marL="1332832" indent="-266693" algn="l" defTabSz="1066139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Arial" panose="020B0604020202020204" pitchFamily="34" charset="0"/>
        </a:defRPr>
      </a:lvl3pPr>
      <a:lvl4pPr marL="1866219" indent="-266693" algn="l" defTabSz="1066139" rtl="0" fontAlgn="base">
        <a:spcBef>
          <a:spcPct val="20000"/>
        </a:spcBef>
        <a:spcAft>
          <a:spcPct val="0"/>
        </a:spcAft>
        <a:buChar char="–"/>
        <a:defRPr sz="2265">
          <a:solidFill>
            <a:schemeClr val="tx1"/>
          </a:solidFill>
          <a:latin typeface="Arial" panose="020B0604020202020204" pitchFamily="34" charset="0"/>
        </a:defRPr>
      </a:lvl4pPr>
      <a:lvl5pPr marL="239960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5pPr>
      <a:lvl6pPr marL="300855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6pPr>
      <a:lvl7pPr marL="361814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7pPr>
      <a:lvl8pPr marL="422772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8pPr>
      <a:lvl9pPr marL="483731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3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5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3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1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E6A8108-EA3D-C718-1433-24F8259730F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2DB89-CB3F-0028-790D-99904F89E754}"/>
              </a:ext>
            </a:extLst>
          </p:cNvPr>
          <p:cNvSpPr/>
          <p:nvPr userDrawn="1"/>
        </p:nvSpPr>
        <p:spPr>
          <a:xfrm>
            <a:off x="-94906" y="0"/>
            <a:ext cx="12193387" cy="6858000"/>
          </a:xfrm>
          <a:prstGeom prst="rect">
            <a:avLst/>
          </a:prstGeom>
          <a:solidFill>
            <a:srgbClr val="FDF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0BDBFF1-6478-575D-BD2A-68F2100FD2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611" y="113769"/>
            <a:ext cx="1506310" cy="15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9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73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4" r:id="rId3"/>
    <p:sldLayoutId id="2147483907" r:id="rId4"/>
    <p:sldLayoutId id="21474839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A05970B-57F4-2A08-DFC9-C9FA6E7648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9152278" y="3849116"/>
            <a:ext cx="2837569" cy="283756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E54D523-DECC-F566-698B-BDE5111C0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1309733" y="3998783"/>
            <a:ext cx="2503962" cy="2503962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22F15AD0-4970-800E-4B2F-2D0C27F8E4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22" y="310393"/>
            <a:ext cx="1555844" cy="1555844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596F1A40-5C1B-566C-4373-68325E765F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721" y="-164087"/>
            <a:ext cx="2136820" cy="2136820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67333E2C-FED9-E5C5-4D27-125AEFA036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40" y="3429000"/>
            <a:ext cx="1237408" cy="12374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11A2D9-76E1-32AD-8933-49DBC5760E9C}"/>
              </a:ext>
            </a:extLst>
          </p:cNvPr>
          <p:cNvGrpSpPr/>
          <p:nvPr/>
        </p:nvGrpSpPr>
        <p:grpSpPr>
          <a:xfrm>
            <a:off x="3936996" y="-1237228"/>
            <a:ext cx="4666228" cy="4666228"/>
            <a:chOff x="3585900" y="-1335941"/>
            <a:chExt cx="4666228" cy="4666228"/>
          </a:xfrm>
        </p:grpSpPr>
        <p:pic>
          <p:nvPicPr>
            <p:cNvPr id="8" name="图片 16">
              <a:extLst>
                <a:ext uri="{FF2B5EF4-FFF2-40B4-BE49-F238E27FC236}">
                  <a16:creationId xmlns:a16="http://schemas.microsoft.com/office/drawing/2014/main" id="{AE577ED8-6B36-8328-BCC6-86CA302D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85900" y="-1335941"/>
              <a:ext cx="4666228" cy="4666228"/>
            </a:xfrm>
            <a:prstGeom prst="rect">
              <a:avLst/>
            </a:prstGeom>
          </p:spPr>
        </p:pic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756195B3-FD2C-1BAD-8D45-C5116548A17E}"/>
                </a:ext>
              </a:extLst>
            </p:cNvPr>
            <p:cNvSpPr txBox="1"/>
            <p:nvPr/>
          </p:nvSpPr>
          <p:spPr>
            <a:xfrm rot="203423">
              <a:off x="5352761" y="914097"/>
              <a:ext cx="1953778" cy="8576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rgbClr val="FCF7DA"/>
                  </a:solidFill>
                  <a:latin typeface="#9SLIDE07 ICIELKONI BLACK" pitchFamily="2" charset="77"/>
                </a:rPr>
                <a:t>ĐẠO ĐỨC 2</a:t>
              </a:r>
              <a:endParaRPr kumimoji="1" lang="zh-CN" altLang="en-US" sz="2400" dirty="0">
                <a:solidFill>
                  <a:srgbClr val="FCF7DA"/>
                </a:solidFill>
                <a:latin typeface="#9SLIDE07 ICIELKONI BLACK" pitchFamily="2" charset="77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AAB7CD4-98F0-78AF-1BD3-6F9FD1A59A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41" y="1274217"/>
            <a:ext cx="10807700" cy="303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F2E67-7E98-9EC0-6463-986F75D6D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522" y="3272624"/>
            <a:ext cx="30861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72D11-FE53-5E09-B55E-359422C62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7897" y="1298366"/>
            <a:ext cx="8102286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03"/>
          <a:stretch/>
        </p:blipFill>
        <p:spPr>
          <a:xfrm>
            <a:off x="422148" y="2286465"/>
            <a:ext cx="3359466" cy="2458471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430" r="4446"/>
          <a:stretch/>
        </p:blipFill>
        <p:spPr>
          <a:xfrm>
            <a:off x="3955568" y="2293023"/>
            <a:ext cx="3414033" cy="2458471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088" r="21677"/>
          <a:stretch/>
        </p:blipFill>
        <p:spPr>
          <a:xfrm>
            <a:off x="7498905" y="2286464"/>
            <a:ext cx="3988201" cy="2458471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3209" y="4778144"/>
            <a:ext cx="3277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Lan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thường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vo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tròn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khăn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sau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khi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rửa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mặt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xong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7479" y="4885720"/>
            <a:ext cx="327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Tuấn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xé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vở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để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gấp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libri"/>
              </a:rPr>
              <a:t>máy</a:t>
            </a:r>
            <a:r>
              <a:rPr lang="en-US" sz="2800" i="1" dirty="0">
                <a:solidFill>
                  <a:srgbClr val="002060"/>
                </a:solidFill>
                <a:latin typeface="Calibri"/>
              </a:rPr>
              <a:t> bay.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6422" y="4828047"/>
            <a:ext cx="327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Mạnh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hay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làm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rơi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bút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và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i="1" noProof="0" dirty="0" err="1">
                <a:solidFill>
                  <a:srgbClr val="002060"/>
                </a:solidFill>
                <a:latin typeface="Calibri"/>
              </a:rPr>
              <a:t>thước</a:t>
            </a:r>
            <a:r>
              <a:rPr lang="en-US" sz="2800" i="1" noProof="0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145D73EB-E49B-A6F3-6D5B-A5D635F8502F}"/>
              </a:ext>
            </a:extLst>
          </p:cNvPr>
          <p:cNvSpPr/>
          <p:nvPr/>
        </p:nvSpPr>
        <p:spPr>
          <a:xfrm>
            <a:off x="1500075" y="855307"/>
            <a:ext cx="7877457" cy="11213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A2D34-C0E2-A695-3F4D-1EF86AE0C0C7}"/>
              </a:ext>
            </a:extLst>
          </p:cNvPr>
          <p:cNvSpPr txBox="1"/>
          <p:nvPr/>
        </p:nvSpPr>
        <p:spPr>
          <a:xfrm>
            <a:off x="699099" y="888643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22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DDC84-564D-F906-2F46-881A6A5E5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436" y="271325"/>
            <a:ext cx="5895343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47DCC4B4-1FDE-5179-08B0-49DD91F84D8C}"/>
              </a:ext>
            </a:extLst>
          </p:cNvPr>
          <p:cNvSpPr/>
          <p:nvPr/>
        </p:nvSpPr>
        <p:spPr>
          <a:xfrm>
            <a:off x="274658" y="17515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45D51146-F574-3779-3BB8-E5B72CCC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784" y="-125233"/>
            <a:ext cx="2856216" cy="1225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C6DD4D-B6B0-AA8A-431A-BF9283E330B9}"/>
              </a:ext>
            </a:extLst>
          </p:cNvPr>
          <p:cNvSpPr txBox="1"/>
          <p:nvPr/>
        </p:nvSpPr>
        <p:spPr>
          <a:xfrm>
            <a:off x="839052" y="933290"/>
            <a:ext cx="11112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Kể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những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dùng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cá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thân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cách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em</a:t>
            </a:r>
            <a:endParaRPr lang="en-US" altLang="zh-CN" sz="2800" i="1" dirty="0">
              <a:solidFill>
                <a:srgbClr val="002060"/>
              </a:solidFill>
              <a:latin typeface="Calibri" panose="020F0502020204030204"/>
              <a:ea typeface="方正粗圆_GBK" pitchFamily="65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bảo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quản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dùng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cá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hằng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ngày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ghi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nhận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em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theo</a:t>
            </a:r>
            <a:endParaRPr lang="en-US" altLang="zh-CN" sz="2800" i="1" dirty="0">
              <a:solidFill>
                <a:srgbClr val="002060"/>
              </a:solidFill>
              <a:latin typeface="Calibri" panose="020F0502020204030204"/>
              <a:ea typeface="方正粗圆_GBK" pitchFamily="65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gợi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 ý </a:t>
            </a:r>
            <a:r>
              <a:rPr lang="en-US" altLang="zh-CN" sz="2800" i="1" dirty="0" err="1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sau</a:t>
            </a:r>
            <a:r>
              <a:rPr lang="en-US" altLang="zh-CN" sz="2800" i="1" dirty="0">
                <a:solidFill>
                  <a:srgbClr val="002060"/>
                </a:solidFill>
                <a:latin typeface="Calibri" panose="020F0502020204030204"/>
                <a:ea typeface="方正粗圆_GBK" pitchFamily="65" charset="-122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64F37A-1F5B-62C1-D83F-68F9B459AB66}"/>
              </a:ext>
            </a:extLst>
          </p:cNvPr>
          <p:cNvGraphicFramePr>
            <a:graphicFrameLocks noGrp="1"/>
          </p:cNvGraphicFramePr>
          <p:nvPr/>
        </p:nvGraphicFramePr>
        <p:xfrm>
          <a:off x="647179" y="2450365"/>
          <a:ext cx="10771095" cy="3870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90365">
                  <a:extLst>
                    <a:ext uri="{9D8B030D-6E8A-4147-A177-3AD203B41FA5}">
                      <a16:colId xmlns:a16="http://schemas.microsoft.com/office/drawing/2014/main" val="2868484921"/>
                    </a:ext>
                  </a:extLst>
                </a:gridCol>
                <a:gridCol w="3590365">
                  <a:extLst>
                    <a:ext uri="{9D8B030D-6E8A-4147-A177-3AD203B41FA5}">
                      <a16:colId xmlns:a16="http://schemas.microsoft.com/office/drawing/2014/main" val="2674062682"/>
                    </a:ext>
                  </a:extLst>
                </a:gridCol>
                <a:gridCol w="3590365">
                  <a:extLst>
                    <a:ext uri="{9D8B030D-6E8A-4147-A177-3AD203B41FA5}">
                      <a16:colId xmlns:a16="http://schemas.microsoft.com/office/drawing/2014/main" val="28026823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Đồ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dùng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cá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nhân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Cách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thực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hiện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Cảm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nhận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sau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khi</a:t>
                      </a:r>
                      <a:endParaRPr lang="en-US" sz="3200" baseline="0" dirty="0"/>
                    </a:p>
                    <a:p>
                      <a:pPr algn="ctr"/>
                      <a:r>
                        <a:rPr lang="en-US" sz="3200" baseline="0" dirty="0" err="1"/>
                        <a:t>thực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hiện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1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tập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5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Giày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dép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quần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áo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mũ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nón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5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chơi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cá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nhân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18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491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85B53A-4ED9-DB89-7C94-10FEA1FCCB20}"/>
              </a:ext>
            </a:extLst>
          </p:cNvPr>
          <p:cNvSpPr txBox="1"/>
          <p:nvPr/>
        </p:nvSpPr>
        <p:spPr>
          <a:xfrm>
            <a:off x="4785360" y="3495040"/>
            <a:ext cx="305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gàng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0658E-4A38-12B8-C38C-D1E27DB76E22}"/>
              </a:ext>
            </a:extLst>
          </p:cNvPr>
          <p:cNvSpPr txBox="1"/>
          <p:nvPr/>
        </p:nvSpPr>
        <p:spPr>
          <a:xfrm>
            <a:off x="8300720" y="3505200"/>
            <a:ext cx="305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Vui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vẻ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7444" y="1"/>
            <a:ext cx="12219444" cy="6857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65" y="240631"/>
            <a:ext cx="9166034" cy="5333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8881C-F065-4D9A-8B30-D0C5DEDBAE8F}"/>
              </a:ext>
            </a:extLst>
          </p:cNvPr>
          <p:cNvSpPr txBox="1"/>
          <p:nvPr/>
        </p:nvSpPr>
        <p:spPr>
          <a:xfrm>
            <a:off x="3218903" y="1750910"/>
            <a:ext cx="7507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rút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0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mple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143</Words>
  <Application>Microsoft Office PowerPoint</Application>
  <PresentationFormat>Widescreen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#9SLIDE07 ICIELKONI BLACK</vt:lpstr>
      <vt:lpstr>#9Slide07 SVNDessert Menu Scrip</vt:lpstr>
      <vt:lpstr>Arial</vt:lpstr>
      <vt:lpstr>Calibri</vt:lpstr>
      <vt:lpstr>Cambria</vt:lpstr>
      <vt:lpstr>Times New Roman</vt:lpstr>
      <vt:lpstr>Utm AVO</vt:lpstr>
      <vt:lpstr>Verdana</vt:lpstr>
      <vt:lpstr>Wingdings</vt:lpstr>
      <vt:lpstr>字魂105号-简雅黑</vt:lpstr>
      <vt:lpstr>思源黑体 CN</vt:lpstr>
      <vt:lpstr>1_Office 主题</vt:lpstr>
      <vt:lpstr>7_Office Theme</vt:lpstr>
      <vt:lpstr>sample</vt:lpstr>
      <vt:lpstr>2_Office 主题</vt:lpstr>
      <vt:lpstr>4_Office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Đặng Thị Thúy Ngọc</cp:lastModifiedBy>
  <cp:revision>36</cp:revision>
  <dcterms:created xsi:type="dcterms:W3CDTF">2021-10-14T15:26:18Z</dcterms:created>
  <dcterms:modified xsi:type="dcterms:W3CDTF">2026-01-29T14:54:19Z</dcterms:modified>
</cp:coreProperties>
</file>