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84" d="100"/>
          <a:sy n="84" d="100"/>
        </p:scale>
        <p:origin x="11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32B290-9C88-9AE1-079C-675E901E07C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39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2966035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26383"/>
              </p:ext>
            </p:extLst>
          </p:nvPr>
        </p:nvGraphicFramePr>
        <p:xfrm>
          <a:off x="1666240" y="508000"/>
          <a:ext cx="9164319" cy="3364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2523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433337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788459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40298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3127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6055360" y="4084320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</TotalTime>
  <Words>683</Words>
  <Application>Microsoft Office PowerPoint</Application>
  <PresentationFormat>Widescreen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Cambria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Bfbfb Hfnfn</cp:lastModifiedBy>
  <cp:revision>13</cp:revision>
  <dcterms:created xsi:type="dcterms:W3CDTF">2023-01-02T02:14:52Z</dcterms:created>
  <dcterms:modified xsi:type="dcterms:W3CDTF">2026-03-02T07:05:14Z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