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71" r:id="rId3"/>
    <p:sldId id="557" r:id="rId4"/>
    <p:sldId id="257" r:id="rId5"/>
    <p:sldId id="553" r:id="rId6"/>
    <p:sldId id="259" r:id="rId7"/>
    <p:sldId id="555" r:id="rId8"/>
    <p:sldId id="267" r:id="rId9"/>
    <p:sldId id="260" r:id="rId10"/>
    <p:sldId id="261" r:id="rId11"/>
    <p:sldId id="262" r:id="rId12"/>
    <p:sldId id="554" r:id="rId13"/>
    <p:sldId id="263" r:id="rId14"/>
    <p:sldId id="268" r:id="rId15"/>
    <p:sldId id="269" r:id="rId16"/>
    <p:sldId id="556" r:id="rId17"/>
    <p:sldId id="26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5F4D2-F86F-4680-AB59-2B85A5E229A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D38E-691B-416B-BE3C-51083E4B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28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46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01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89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854190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5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96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6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4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54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2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531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75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5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86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6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97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298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63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03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30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271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026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00B8-B102-4A12-860C-1365EEA0B981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57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2232" y="1036708"/>
            <a:ext cx="84369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iết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Đạo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đức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604B94-652B-48AC-A225-1316AE2EBB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13" y="3163365"/>
            <a:ext cx="2207904" cy="3387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35727" y="1365963"/>
            <a:ext cx="2119742" cy="1993254"/>
            <a:chOff x="228920" y="3365075"/>
            <a:chExt cx="925795" cy="7602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8920" y="3365075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405027" y="3514725"/>
              <a:ext cx="490322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291169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52800" y="1771954"/>
            <a:ext cx="78798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đã kiềm chế được cảm xúc tiêu cực? Kiềm chế bằng cách nào?</a:t>
            </a:r>
          </a:p>
          <a:p>
            <a:pPr marL="457200" indent="-457200">
              <a:buFontTx/>
              <a:buChar char="-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kiềm chế được cảm xúc tiêu cực đó đã đem lại điều gì cho bạn?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352800" y="286075"/>
            <a:ext cx="7522030" cy="523220"/>
            <a:chOff x="5096105" y="457960"/>
            <a:chExt cx="7101112" cy="52322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096105" y="516750"/>
              <a:ext cx="463826" cy="464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5559931" y="457960"/>
              <a:ext cx="6637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B050"/>
                  </a:solidFill>
                </a:rPr>
                <a:t>Đọc các tình huống và trả lời câu hỏi: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494681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EC2193-86C9-4DF9-B32F-512B893E97DE}"/>
              </a:ext>
            </a:extLst>
          </p:cNvPr>
          <p:cNvSpPr/>
          <p:nvPr/>
        </p:nvSpPr>
        <p:spPr>
          <a:xfrm>
            <a:off x="1095676" y="849430"/>
            <a:ext cx="9596387" cy="4292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nhân vật hoạt hình nổi tiếng trên thế giới - Tuổi Trẻ Online">
            <a:extLst>
              <a:ext uri="{FF2B5EF4-FFF2-40B4-BE49-F238E27FC236}">
                <a16:creationId xmlns:a16="http://schemas.microsoft.com/office/drawing/2014/main" id="{5F1BE4A2-FE04-45C0-9385-4D899C16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10425"/>
            <a:ext cx="2837849" cy="15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8241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291169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07100" y="301241"/>
            <a:ext cx="8984900" cy="523220"/>
            <a:chOff x="569825" y="2199885"/>
            <a:chExt cx="8698846" cy="5232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8172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</a:rPr>
                <a:t>Quan sát tranh và nêu cách kiềm chế cảm xúc </a:t>
              </a:r>
              <a:r>
                <a:rPr lang="en-US" sz="2800" b="1" dirty="0" err="1">
                  <a:solidFill>
                    <a:srgbClr val="00B050"/>
                  </a:solidFill>
                </a:rPr>
                <a:t>tiêu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cực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1" y="1723218"/>
            <a:ext cx="5029200" cy="50204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36" y="1723219"/>
            <a:ext cx="4675207" cy="50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154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291169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7100" y="301241"/>
            <a:ext cx="8984900" cy="523220"/>
            <a:chOff x="569825" y="2199885"/>
            <a:chExt cx="8698846" cy="5232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8172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</a:rPr>
                <a:t>Quan sát tranh và nêu cách kiềm chế cảm xúc tiêu </a:t>
              </a:r>
              <a:r>
                <a:rPr lang="en-US" sz="2800" b="1" dirty="0" err="1">
                  <a:solidFill>
                    <a:srgbClr val="00B050"/>
                  </a:solidFill>
                </a:rPr>
                <a:t>cưc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54" y="1723218"/>
            <a:ext cx="4627892" cy="49551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29" y="1845128"/>
            <a:ext cx="5660571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48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291169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7100" y="301241"/>
            <a:ext cx="8984900" cy="523220"/>
            <a:chOff x="569825" y="2199885"/>
            <a:chExt cx="8698846" cy="5232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8172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</a:rPr>
                <a:t>Quan sát tranh và nêu cách kiềm chế cảm xúc tiêu </a:t>
              </a:r>
              <a:r>
                <a:rPr lang="en-US" sz="2800" b="1" dirty="0" err="1">
                  <a:solidFill>
                    <a:srgbClr val="00B050"/>
                  </a:solidFill>
                </a:rPr>
                <a:t>cưc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50" y="1723218"/>
            <a:ext cx="5145236" cy="4717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659" y="1723218"/>
            <a:ext cx="4963885" cy="49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478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80B2B1-F2F4-4B8E-971B-BDFDF1300DCF}"/>
              </a:ext>
            </a:extLst>
          </p:cNvPr>
          <p:cNvSpPr/>
          <p:nvPr/>
        </p:nvSpPr>
        <p:spPr>
          <a:xfrm>
            <a:off x="1962255" y="866274"/>
            <a:ext cx="9124750" cy="53342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342900" indent="-342900"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39122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ạ Long - Sửng Sốt - Titop 2 ngày 1 đêm - BestPr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1" y="232012"/>
            <a:ext cx="11641540" cy="64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1255" y="722602"/>
            <a:ext cx="9376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>
                <a:solidFill>
                  <a:srgbClr val="FF0000"/>
                </a:solidFill>
              </a:rPr>
              <a:t>CHÚC CÁC EM CHĂM NGOAN, HỌC GIỎI.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6326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  <p:pic>
        <p:nvPicPr>
          <p:cNvPr id="1026" name="Picture 2" descr="Đạo đức - Lớp 2 (Cánh diều) - Bài 10: Thể hiện cảm xúc bản thân (T1)">
            <a:extLst>
              <a:ext uri="{FF2B5EF4-FFF2-40B4-BE49-F238E27FC236}">
                <a16:creationId xmlns:a16="http://schemas.microsoft.com/office/drawing/2014/main" id="{67AC3E44-FD4E-4FC2-9FA1-F44E1E2C3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0211" r="6289" b="10456"/>
          <a:stretch/>
        </p:blipFill>
        <p:spPr bwMode="auto">
          <a:xfrm>
            <a:off x="223142" y="208914"/>
            <a:ext cx="11498481" cy="62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BF77F0-2D54-4796-8A1A-104BDD011BF8}"/>
              </a:ext>
            </a:extLst>
          </p:cNvPr>
          <p:cNvSpPr/>
          <p:nvPr/>
        </p:nvSpPr>
        <p:spPr>
          <a:xfrm>
            <a:off x="396240" y="3840480"/>
            <a:ext cx="3987244" cy="2428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636D0CE-AE85-41B1-A0AC-CE1569DDADBF}"/>
              </a:ext>
            </a:extLst>
          </p:cNvPr>
          <p:cNvSpPr/>
          <p:nvPr/>
        </p:nvSpPr>
        <p:spPr>
          <a:xfrm>
            <a:off x="7101321" y="3736619"/>
            <a:ext cx="3660478" cy="2469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133149" y="587349"/>
            <a:ext cx="11618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65234" y="2576261"/>
            <a:ext cx="12522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vi-VN" sz="4800" b="1" dirty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Kiềm chế cảm xúc </a:t>
            </a:r>
            <a:r>
              <a:rPr lang="en-US" sz="4800" b="1" dirty="0" err="1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800" b="1" dirty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800" b="1" dirty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800" b="1" dirty="0" err="1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b="1" dirty="0">
              <a:ln>
                <a:solidFill>
                  <a:srgbClr val="3D77A8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86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14" y="3953846"/>
            <a:ext cx="1716041" cy="1716042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8" y="4091432"/>
            <a:ext cx="1578456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34" y="2879789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34" y="491832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7" y="3259321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9" y="810851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8" y="598108"/>
            <a:ext cx="887647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9" y="1216700"/>
            <a:ext cx="538144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0692" y="3006470"/>
            <a:ext cx="6292196" cy="2131278"/>
          </a:xfrm>
          <a:prstGeom prst="rect">
            <a:avLst/>
          </a:prstGeom>
          <a:noFill/>
        </p:spPr>
        <p:txBody>
          <a:bodyPr wrap="none" lIns="68465" tIns="34253" rIns="68465" bIns="3425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666">
              <a:defRPr/>
            </a:pP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7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7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 defTabSz="912666">
              <a:defRPr/>
            </a:pP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Phóng</a:t>
            </a:r>
            <a:r>
              <a:rPr lang="en-US" sz="67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viên</a:t>
            </a:r>
            <a:r>
              <a:rPr lang="en-US" sz="67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nhí</a:t>
            </a:r>
            <a:endParaRPr lang="en-US" sz="67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4257" y="35884"/>
            <a:ext cx="9778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sẻ về một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tức giận. Khi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làm gì?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hơi trò chơi Phóng viên nhí. - Tập làm phóng viên phỏng vấn sở thích của">
            <a:extLst>
              <a:ext uri="{FF2B5EF4-FFF2-40B4-BE49-F238E27FC236}">
                <a16:creationId xmlns:a16="http://schemas.microsoft.com/office/drawing/2014/main" id="{5CE60993-51EF-4AB5-A2D7-F0378BA2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79" y="2347063"/>
            <a:ext cx="6664893" cy="428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993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80B2B1-F2F4-4B8E-971B-BDFDF1300DCF}"/>
              </a:ext>
            </a:extLst>
          </p:cNvPr>
          <p:cNvSpPr/>
          <p:nvPr/>
        </p:nvSpPr>
        <p:spPr>
          <a:xfrm>
            <a:off x="1933379" y="847023"/>
            <a:ext cx="9124750" cy="53342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pPr marL="342900" indent="-342900"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4880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266420" y="221097"/>
            <a:ext cx="2816950" cy="1489289"/>
            <a:chOff x="446068" y="1111570"/>
            <a:chExt cx="2816950" cy="14892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6068" y="1111570"/>
              <a:ext cx="2816950" cy="14892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199888" y="1607435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52800" y="286075"/>
            <a:ext cx="7522030" cy="523220"/>
            <a:chOff x="5096105" y="457960"/>
            <a:chExt cx="7101112" cy="5232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096105" y="516750"/>
              <a:ext cx="463826" cy="464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5559931" y="457960"/>
              <a:ext cx="6637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B050"/>
                  </a:solidFill>
                </a:rPr>
                <a:t>Đọc các tình huống và trả lời câu hỏi: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522" y="978573"/>
            <a:ext cx="7316307" cy="3125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10910"/>
            <a:ext cx="11751500" cy="33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667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266420" y="221097"/>
            <a:ext cx="2816950" cy="1489289"/>
            <a:chOff x="446068" y="1111570"/>
            <a:chExt cx="2816950" cy="14892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6068" y="1111570"/>
              <a:ext cx="2816950" cy="14892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199888" y="1607435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2800" y="286075"/>
            <a:ext cx="7522030" cy="523220"/>
            <a:chOff x="5096105" y="457960"/>
            <a:chExt cx="7101112" cy="5232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096105" y="516750"/>
              <a:ext cx="463826" cy="464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5559931" y="457960"/>
              <a:ext cx="6637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B050"/>
                  </a:solidFill>
                </a:rPr>
                <a:t>Đọc các tình huống và trả lời câu hỏi: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743759" y="1710386"/>
            <a:ext cx="758470" cy="1049143"/>
          </a:xfrm>
          <a:prstGeom prst="ellipse">
            <a:avLst/>
          </a:prstGeom>
          <a:solidFill>
            <a:srgbClr val="FF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6295" y="2637321"/>
            <a:ext cx="3942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- Hoa đã làm gì để vượt qua sự lo lắng, sợ hãi?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210" y="809295"/>
            <a:ext cx="6612790" cy="58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4277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3" y="0"/>
            <a:ext cx="11664174" cy="3456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825" y="3256156"/>
            <a:ext cx="7047570" cy="36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262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361</Words>
  <Application>Microsoft Office PowerPoint</Application>
  <PresentationFormat>Widescreen</PresentationFormat>
  <Paragraphs>54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zBook</dc:creator>
  <cp:lastModifiedBy>Đặng Thị Thúy Ngọc</cp:lastModifiedBy>
  <cp:revision>5</cp:revision>
  <dcterms:created xsi:type="dcterms:W3CDTF">2025-02-01T11:41:32Z</dcterms:created>
  <dcterms:modified xsi:type="dcterms:W3CDTF">2026-03-23T10:38:56Z</dcterms:modified>
</cp:coreProperties>
</file>