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754" r:id="rId2"/>
    <p:sldMasterId id="2147483780" r:id="rId3"/>
    <p:sldMasterId id="2147483877" r:id="rId4"/>
    <p:sldMasterId id="2147483909" r:id="rId5"/>
    <p:sldMasterId id="2147483924" r:id="rId6"/>
  </p:sldMasterIdLst>
  <p:notesMasterIdLst>
    <p:notesMasterId r:id="rId14"/>
  </p:notesMasterIdLst>
  <p:sldIdLst>
    <p:sldId id="2007577153" r:id="rId7"/>
    <p:sldId id="2007577154" r:id="rId8"/>
    <p:sldId id="2007577156" r:id="rId9"/>
    <p:sldId id="2007577158" r:id="rId10"/>
    <p:sldId id="2007577108" r:id="rId11"/>
    <p:sldId id="2007577116" r:id="rId12"/>
    <p:sldId id="200757711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20D5"/>
    <a:srgbClr val="315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66" d="100"/>
          <a:sy n="66" d="100"/>
        </p:scale>
        <p:origin x="668" y="-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3432C-CDEA-49A3-8AC4-738B8525B657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968A9-7E24-4F29-A9F0-30A5585FD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77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95A67-2869-4D78-A886-AF0B81BA4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405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866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322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501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935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3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0.emf"/><Relationship Id="rId5" Type="http://schemas.openxmlformats.org/officeDocument/2006/relationships/image" Target="../media/image7.emf"/><Relationship Id="rId4" Type="http://schemas.openxmlformats.org/officeDocument/2006/relationships/image" Target="../media/image11.emf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2.emf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3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0.emf"/><Relationship Id="rId5" Type="http://schemas.openxmlformats.org/officeDocument/2006/relationships/image" Target="../media/image7.emf"/><Relationship Id="rId4" Type="http://schemas.openxmlformats.org/officeDocument/2006/relationships/image" Target="../media/image11.emf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522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5538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2631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950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 userDrawn="1"/>
        </p:nvSpPr>
        <p:spPr bwMode="auto">
          <a:xfrm>
            <a:off x="-6530" y="990600"/>
            <a:ext cx="12189212" cy="563880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>
                  <a:lumMod val="5000"/>
                  <a:lumOff val="95000"/>
                  <a:alpha val="94000"/>
                </a:schemeClr>
              </a:gs>
              <a:gs pos="74000">
                <a:srgbClr val="FFFFFF"/>
              </a:gs>
              <a:gs pos="83000">
                <a:srgbClr val="FFFFFF"/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5400000" scaled="1"/>
          </a:gra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8000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5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56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5" y="275083"/>
            <a:ext cx="10973012" cy="114264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495" y="1599709"/>
            <a:ext cx="10973012" cy="45261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07511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19" y="4407657"/>
            <a:ext cx="10363516" cy="1360596"/>
          </a:xfrm>
          <a:prstGeom prst="rect">
            <a:avLst/>
          </a:prstGeom>
        </p:spPr>
        <p:txBody>
          <a:bodyPr anchor="t"/>
          <a:lstStyle>
            <a:lvl1pPr algn="l">
              <a:defRPr sz="5331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19" y="2907402"/>
            <a:ext cx="10363516" cy="150025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/>
            </a:lvl1pPr>
            <a:lvl2pPr marL="609585" indent="0">
              <a:buNone/>
              <a:defRPr sz="2400"/>
            </a:lvl2pPr>
            <a:lvl3pPr marL="1218535" indent="0">
              <a:buNone/>
              <a:defRPr sz="2135"/>
            </a:lvl3pPr>
            <a:lvl4pPr marL="1828120" indent="0">
              <a:buNone/>
              <a:defRPr sz="1865"/>
            </a:lvl4pPr>
            <a:lvl5pPr marL="2437704" indent="0">
              <a:buNone/>
              <a:defRPr sz="1865"/>
            </a:lvl5pPr>
            <a:lvl6pPr marL="3046654" indent="0">
              <a:buNone/>
              <a:defRPr sz="1865"/>
            </a:lvl6pPr>
            <a:lvl7pPr marL="3656239" indent="0">
              <a:buNone/>
              <a:defRPr sz="1865"/>
            </a:lvl7pPr>
            <a:lvl8pPr marL="4265824" indent="0">
              <a:buNone/>
              <a:defRPr sz="1865"/>
            </a:lvl8pPr>
            <a:lvl9pPr marL="4875409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30851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5" y="275083"/>
            <a:ext cx="10973012" cy="114264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496" y="1599709"/>
            <a:ext cx="5383865" cy="4526153"/>
          </a:xfrm>
          <a:prstGeom prst="rect">
            <a:avLst/>
          </a:prstGeom>
        </p:spPr>
        <p:txBody>
          <a:bodyPr/>
          <a:lstStyle>
            <a:lvl1pPr>
              <a:defRPr sz="3731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525" y="1599709"/>
            <a:ext cx="5385983" cy="4526153"/>
          </a:xfrm>
          <a:prstGeom prst="rect">
            <a:avLst/>
          </a:prstGeom>
        </p:spPr>
        <p:txBody>
          <a:bodyPr/>
          <a:lstStyle>
            <a:lvl1pPr>
              <a:defRPr sz="3731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4245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5" y="275083"/>
            <a:ext cx="10973012" cy="11426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4113"/>
            <a:ext cx="5385983" cy="64115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5" b="1"/>
            </a:lvl2pPr>
            <a:lvl3pPr marL="1218535" indent="0">
              <a:buNone/>
              <a:defRPr sz="2400" b="1"/>
            </a:lvl3pPr>
            <a:lvl4pPr marL="1828120" indent="0">
              <a:buNone/>
              <a:defRPr sz="2135" b="1"/>
            </a:lvl4pPr>
            <a:lvl5pPr marL="2437704" indent="0">
              <a:buNone/>
              <a:defRPr sz="2135" b="1"/>
            </a:lvl5pPr>
            <a:lvl6pPr marL="3046654" indent="0">
              <a:buNone/>
              <a:defRPr sz="2135" b="1"/>
            </a:lvl6pPr>
            <a:lvl7pPr marL="3656239" indent="0">
              <a:buNone/>
              <a:defRPr sz="2135" b="1"/>
            </a:lvl7pPr>
            <a:lvl8pPr marL="4265824" indent="0">
              <a:buNone/>
              <a:defRPr sz="2135" b="1"/>
            </a:lvl8pPr>
            <a:lvl9pPr marL="4875409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494" y="2175262"/>
            <a:ext cx="5385983" cy="395059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09" y="1534113"/>
            <a:ext cx="5388099" cy="64115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5" b="1"/>
            </a:lvl2pPr>
            <a:lvl3pPr marL="1218535" indent="0">
              <a:buNone/>
              <a:defRPr sz="2400" b="1"/>
            </a:lvl3pPr>
            <a:lvl4pPr marL="1828120" indent="0">
              <a:buNone/>
              <a:defRPr sz="2135" b="1"/>
            </a:lvl4pPr>
            <a:lvl5pPr marL="2437704" indent="0">
              <a:buNone/>
              <a:defRPr sz="2135" b="1"/>
            </a:lvl5pPr>
            <a:lvl6pPr marL="3046654" indent="0">
              <a:buNone/>
              <a:defRPr sz="2135" b="1"/>
            </a:lvl6pPr>
            <a:lvl7pPr marL="3656239" indent="0">
              <a:buNone/>
              <a:defRPr sz="2135" b="1"/>
            </a:lvl7pPr>
            <a:lvl8pPr marL="4265824" indent="0">
              <a:buNone/>
              <a:defRPr sz="2135" b="1"/>
            </a:lvl8pPr>
            <a:lvl9pPr marL="4875409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409" y="2175262"/>
            <a:ext cx="5388099" cy="395059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97691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5" y="275083"/>
            <a:ext cx="10973012" cy="114264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18023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8604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9032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5" y="272968"/>
            <a:ext cx="4010388" cy="116169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907" y="272968"/>
            <a:ext cx="6816600" cy="585289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1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5" y="1434657"/>
            <a:ext cx="4010388" cy="4691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585" indent="0">
              <a:buNone/>
              <a:defRPr sz="1600"/>
            </a:lvl2pPr>
            <a:lvl3pPr marL="1218535" indent="0">
              <a:buNone/>
              <a:defRPr sz="1335"/>
            </a:lvl3pPr>
            <a:lvl4pPr marL="1828120" indent="0">
              <a:buNone/>
              <a:defRPr sz="1200"/>
            </a:lvl4pPr>
            <a:lvl5pPr marL="2437704" indent="0">
              <a:buNone/>
              <a:defRPr sz="1200"/>
            </a:lvl5pPr>
            <a:lvl6pPr marL="3046654" indent="0">
              <a:buNone/>
              <a:defRPr sz="1200"/>
            </a:lvl6pPr>
            <a:lvl7pPr marL="3656239" indent="0">
              <a:buNone/>
              <a:defRPr sz="1200"/>
            </a:lvl7pPr>
            <a:lvl8pPr marL="4265824" indent="0">
              <a:buNone/>
              <a:defRPr sz="1200"/>
            </a:lvl8pPr>
            <a:lvl9pPr marL="4875409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2556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304" y="4801235"/>
            <a:ext cx="7316045" cy="567092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304" y="613644"/>
            <a:ext cx="7316045" cy="41135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585" indent="0">
              <a:buNone/>
              <a:defRPr sz="3731"/>
            </a:lvl2pPr>
            <a:lvl3pPr marL="1218535" indent="0">
              <a:buNone/>
              <a:defRPr sz="3200"/>
            </a:lvl3pPr>
            <a:lvl4pPr marL="1828120" indent="0">
              <a:buNone/>
              <a:defRPr sz="2665"/>
            </a:lvl4pPr>
            <a:lvl5pPr marL="2437704" indent="0">
              <a:buNone/>
              <a:defRPr sz="2665"/>
            </a:lvl5pPr>
            <a:lvl6pPr marL="3046654" indent="0">
              <a:buNone/>
              <a:defRPr sz="2665"/>
            </a:lvl6pPr>
            <a:lvl7pPr marL="3656239" indent="0">
              <a:buNone/>
              <a:defRPr sz="2665"/>
            </a:lvl7pPr>
            <a:lvl8pPr marL="4265824" indent="0">
              <a:buNone/>
              <a:defRPr sz="2665"/>
            </a:lvl8pPr>
            <a:lvl9pPr marL="4875409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4" y="5368328"/>
            <a:ext cx="7316045" cy="8040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585" indent="0">
              <a:buNone/>
              <a:defRPr sz="1600"/>
            </a:lvl2pPr>
            <a:lvl3pPr marL="1218535" indent="0">
              <a:buNone/>
              <a:defRPr sz="1335"/>
            </a:lvl3pPr>
            <a:lvl4pPr marL="1828120" indent="0">
              <a:buNone/>
              <a:defRPr sz="1200"/>
            </a:lvl4pPr>
            <a:lvl5pPr marL="2437704" indent="0">
              <a:buNone/>
              <a:defRPr sz="1200"/>
            </a:lvl5pPr>
            <a:lvl6pPr marL="3046654" indent="0">
              <a:buNone/>
              <a:defRPr sz="1200"/>
            </a:lvl6pPr>
            <a:lvl7pPr marL="3656239" indent="0">
              <a:buNone/>
              <a:defRPr sz="1200"/>
            </a:lvl7pPr>
            <a:lvl8pPr marL="4265824" indent="0">
              <a:buNone/>
              <a:defRPr sz="1200"/>
            </a:lvl8pPr>
            <a:lvl9pPr marL="4875409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36156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5" y="275083"/>
            <a:ext cx="10973012" cy="114264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5" y="1599709"/>
            <a:ext cx="10973012" cy="452615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80867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82" y="275081"/>
            <a:ext cx="2742724" cy="58507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5" y="275081"/>
            <a:ext cx="8027123" cy="58507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5642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065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5010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455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7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34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043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4838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3201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342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84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872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3926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F9181-D186-2217-FE7D-1CA772942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47E910-75D5-656C-935B-E893550566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0F252-E4A1-6869-B4FE-7E2511382E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0E9B9B-2D66-4B2C-8EB8-7D04EE78C848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181FC-95D4-3144-BEF1-F70F3629E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A31EF-4E8A-E0A7-289E-5E52C9953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C59D0C-7222-402E-A327-135477731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757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FB790-CFED-C7E3-AC83-E7119584D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7DC88-6D64-3FE1-8D12-75FD3C062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AB354-F041-3A60-1DBB-76F6D08B5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0E9B9B-2D66-4B2C-8EB8-7D04EE78C848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E4289-2945-5B76-8CF1-D6D2EAC52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7E3BA-F80D-B23B-4415-BB59D328E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C59D0C-7222-402E-A327-135477731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490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6864E-C2E7-574E-B9E2-630F86BEE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25A18-7DF7-EFD3-85EF-C6B401CB2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AECE8-EA59-8A12-278E-C5FD11FA03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0E9B9B-2D66-4B2C-8EB8-7D04EE78C848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C307C-2704-190C-CA1E-EF9A57E44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67955-A2BE-B824-ABB2-2B16A28F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C59D0C-7222-402E-A327-135477731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107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F60B4-64B8-1671-EC7F-076C040B2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BB183-79A2-9814-5391-C980B9D873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4379A-74AD-C45A-1D6E-3C29EBC55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5A6EE5-C591-463D-00DB-AABD631EF1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0E9B9B-2D66-4B2C-8EB8-7D04EE78C848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37DE69-C8F0-60C3-A992-FF9C6BF7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DF1405-CFCB-5971-4681-BC20D5E4E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C59D0C-7222-402E-A327-135477731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348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459C-16C6-081B-CCCE-8FEAFE705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535B5-DB37-B0E4-99C2-73257BB37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0B151C-B53C-AB83-0C0C-477514007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7D4216-3022-B7C4-3B31-0B2504E111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B9B384-CDA5-C8E8-9C31-032F5718E6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91A87B-7930-B0F1-5F4B-9126B9478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0E9B9B-2D66-4B2C-8EB8-7D04EE78C848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F28A82-0364-9E64-BEAE-70A99CF63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3460A0-5561-94A7-123E-F671D3F53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C59D0C-7222-402E-A327-135477731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9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2245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21223-3225-D165-268A-38D776B7F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E4F781-23DC-5B82-7641-7857DFAEAF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0E9B9B-2D66-4B2C-8EB8-7D04EE78C848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5540AD-93CF-B955-640E-4688A5116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6AD7CF-D92A-3C41-F4BF-0ACCD2EAA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C59D0C-7222-402E-A327-135477731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285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518E2E-7EB5-5A8E-7E51-5E9F2AEA23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0E9B9B-2D66-4B2C-8EB8-7D04EE78C848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5605C5-A703-CAFC-69B5-0EFEBD4F0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F84D4-CA00-E537-4928-892614F90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C59D0C-7222-402E-A327-135477731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247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4C84D-E249-F367-B25B-B7B997552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08541-F4A0-F9FE-FBD6-89BDF20C2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120C7B-09DA-8738-D15E-37D16FFD2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F517B1-1F8F-A204-F22B-FE0C3DD1C0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0E9B9B-2D66-4B2C-8EB8-7D04EE78C848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3634A-E1F2-0889-AD61-4CBDB427B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F54D7C-2E0B-2229-748C-E88096202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C59D0C-7222-402E-A327-135477731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189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71080-DCE8-43DB-8925-7C9DEFA91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8C49DC-A60A-59CC-7F54-8F5FFA80E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89E41-31F0-AE40-D4CC-B29995DDA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FD649-2CB3-140C-8680-5B81F1E8B1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0E9B9B-2D66-4B2C-8EB8-7D04EE78C848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02FB2-2239-0750-E7EB-65A387636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8E50A8-4D4E-A4D9-45FE-1FA9BF0F5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C59D0C-7222-402E-A327-135477731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729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8DAB5-0446-E1B2-661C-EC0F5E91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5FB550-79BC-E37E-4DEC-020D634C63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BD3A9-1C54-DF62-2D96-E35E7912B8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0E9B9B-2D66-4B2C-8EB8-7D04EE78C848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A0072-CE4D-29EB-9781-A11AFADC9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AD77C-2373-4C05-FAD1-19189BF5E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C59D0C-7222-402E-A327-135477731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078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4AE7C9-6FBC-2645-7DA3-078F5C3DB1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6B75C4-1028-6040-1068-A1458341F1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C6336-B2F2-2948-4E72-3E692AA1B8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0E9B9B-2D66-4B2C-8EB8-7D04EE78C848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BE6D2-27F9-3D4A-8CD5-C8D8C0A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57A52-DED3-F6B6-683E-0D135F19A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C59D0C-7222-402E-A327-135477731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529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20EFBD4-7DA4-17E9-A8F5-EDA82F83EA8D}"/>
              </a:ext>
            </a:extLst>
          </p:cNvPr>
          <p:cNvSpPr/>
          <p:nvPr userDrawn="1"/>
        </p:nvSpPr>
        <p:spPr>
          <a:xfrm>
            <a:off x="-1388" y="0"/>
            <a:ext cx="12193387" cy="6858000"/>
          </a:xfrm>
          <a:prstGeom prst="rect">
            <a:avLst/>
          </a:prstGeom>
          <a:solidFill>
            <a:srgbClr val="FDF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69D1C4AF-13B5-4656-A53E-6C441BD3542D}"/>
              </a:ext>
            </a:extLst>
          </p:cNvPr>
          <p:cNvSpPr/>
          <p:nvPr userDrawn="1"/>
        </p:nvSpPr>
        <p:spPr>
          <a:xfrm>
            <a:off x="884752" y="3686757"/>
            <a:ext cx="990148" cy="990701"/>
          </a:xfrm>
          <a:prstGeom prst="roundRect">
            <a:avLst>
              <a:gd name="adj" fmla="val 8231"/>
            </a:avLst>
          </a:prstGeom>
          <a:solidFill>
            <a:srgbClr val="0070C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EEEF0D76-CE5E-4882-94A0-196C54F43883}"/>
              </a:ext>
            </a:extLst>
          </p:cNvPr>
          <p:cNvSpPr/>
          <p:nvPr userDrawn="1"/>
        </p:nvSpPr>
        <p:spPr>
          <a:xfrm>
            <a:off x="1150512" y="1322955"/>
            <a:ext cx="9593484" cy="4318488"/>
          </a:xfrm>
          <a:prstGeom prst="roundRect">
            <a:avLst>
              <a:gd name="adj" fmla="val 7902"/>
            </a:avLst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02921FF-A6A2-4D3F-AB6C-F18113D15C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9221" y="5165427"/>
            <a:ext cx="2355993" cy="13610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6534A3A-516F-498E-9F80-E2855720F0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2619"/>
          <a:stretch/>
        </p:blipFill>
        <p:spPr>
          <a:xfrm>
            <a:off x="9158339" y="4256886"/>
            <a:ext cx="3033661" cy="2601113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CBCD536C-E2A5-4976-AF31-9EFA4A239333}"/>
              </a:ext>
            </a:extLst>
          </p:cNvPr>
          <p:cNvSpPr/>
          <p:nvPr userDrawn="1"/>
        </p:nvSpPr>
        <p:spPr>
          <a:xfrm>
            <a:off x="1379826" y="1469793"/>
            <a:ext cx="9175388" cy="3880742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23FECC97-618F-4795-97CC-EE187427ABD8}"/>
              </a:ext>
            </a:extLst>
          </p:cNvPr>
          <p:cNvSpPr/>
          <p:nvPr userDrawn="1"/>
        </p:nvSpPr>
        <p:spPr>
          <a:xfrm>
            <a:off x="4323431" y="6035446"/>
            <a:ext cx="1323548" cy="810196"/>
          </a:xfrm>
          <a:prstGeom prst="diamond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AC5BA7A7-7B33-4A96-8879-5F4BB8AF2251}"/>
              </a:ext>
            </a:extLst>
          </p:cNvPr>
          <p:cNvSpPr/>
          <p:nvPr userDrawn="1"/>
        </p:nvSpPr>
        <p:spPr>
          <a:xfrm>
            <a:off x="2105311" y="30583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5ED73969-01F1-475D-A70E-33DAC9FFF112}"/>
              </a:ext>
            </a:extLst>
          </p:cNvPr>
          <p:cNvSpPr/>
          <p:nvPr userDrawn="1"/>
        </p:nvSpPr>
        <p:spPr>
          <a:xfrm>
            <a:off x="5412747" y="-77277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菱形 21">
            <a:extLst>
              <a:ext uri="{FF2B5EF4-FFF2-40B4-BE49-F238E27FC236}">
                <a16:creationId xmlns:a16="http://schemas.microsoft.com/office/drawing/2014/main" id="{D861EC4D-98F3-4F80-9920-39BD74E99C4D}"/>
              </a:ext>
            </a:extLst>
          </p:cNvPr>
          <p:cNvSpPr/>
          <p:nvPr userDrawn="1"/>
        </p:nvSpPr>
        <p:spPr>
          <a:xfrm>
            <a:off x="2105311" y="5026195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5F191780-FDD8-488E-9684-E92A6BF67671}"/>
              </a:ext>
            </a:extLst>
          </p:cNvPr>
          <p:cNvSpPr/>
          <p:nvPr userDrawn="1"/>
        </p:nvSpPr>
        <p:spPr>
          <a:xfrm>
            <a:off x="823432" y="955487"/>
            <a:ext cx="556394" cy="556705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4654E90E-4737-4B27-AAA5-6F9FBFB71374}"/>
              </a:ext>
            </a:extLst>
          </p:cNvPr>
          <p:cNvSpPr/>
          <p:nvPr userDrawn="1"/>
        </p:nvSpPr>
        <p:spPr>
          <a:xfrm>
            <a:off x="1686278" y="4479990"/>
            <a:ext cx="375433" cy="375643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45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菱形 19">
            <a:extLst>
              <a:ext uri="{FF2B5EF4-FFF2-40B4-BE49-F238E27FC236}">
                <a16:creationId xmlns:a16="http://schemas.microsoft.com/office/drawing/2014/main" id="{0C4E3BE3-72E1-4142-A692-7B260FCED4D4}"/>
              </a:ext>
            </a:extLst>
          </p:cNvPr>
          <p:cNvSpPr/>
          <p:nvPr userDrawn="1"/>
        </p:nvSpPr>
        <p:spPr>
          <a:xfrm>
            <a:off x="9575134" y="522371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E071707-3784-49A7-97E4-9C30125CD23F}"/>
              </a:ext>
            </a:extLst>
          </p:cNvPr>
          <p:cNvGrpSpPr/>
          <p:nvPr userDrawn="1"/>
        </p:nvGrpSpPr>
        <p:grpSpPr>
          <a:xfrm>
            <a:off x="4238353" y="1319729"/>
            <a:ext cx="7858898" cy="4152672"/>
            <a:chOff x="5668978" y="1352664"/>
            <a:chExt cx="7614536" cy="4152672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1D43FAD-2B9A-43C9-BD12-CEC12117B32E}"/>
                </a:ext>
              </a:extLst>
            </p:cNvPr>
            <p:cNvSpPr/>
            <p:nvPr userDrawn="1"/>
          </p:nvSpPr>
          <p:spPr>
            <a:xfrm>
              <a:off x="5668978" y="1352664"/>
              <a:ext cx="7614536" cy="4152672"/>
            </a:xfrm>
            <a:prstGeom prst="roundRect">
              <a:avLst>
                <a:gd name="adj" fmla="val 7902"/>
              </a:avLst>
            </a:prstGeom>
            <a:noFill/>
            <a:ln w="38100">
              <a:solidFill>
                <a:srgbClr val="2E75B6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DDB38607-15A4-4E20-9BCE-E7CBF72F32F8}"/>
                </a:ext>
              </a:extLst>
            </p:cNvPr>
            <p:cNvSpPr/>
            <p:nvPr userDrawn="1"/>
          </p:nvSpPr>
          <p:spPr>
            <a:xfrm>
              <a:off x="5997146" y="1617253"/>
              <a:ext cx="6961585" cy="3623495"/>
            </a:xfrm>
            <a:prstGeom prst="roundRect">
              <a:avLst>
                <a:gd name="adj" fmla="val 8231"/>
              </a:avLst>
            </a:prstGeom>
            <a:solidFill>
              <a:schemeClr val="bg1"/>
            </a:solidFill>
            <a:ln w="1016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4796B99D-7453-49D1-BDA7-7CAD84C735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49" y="4526997"/>
            <a:ext cx="2284626" cy="2376190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43DD559E-4EEB-4B7F-B6A8-FA8F4B559ABB}"/>
              </a:ext>
            </a:extLst>
          </p:cNvPr>
          <p:cNvGrpSpPr/>
          <p:nvPr userDrawn="1"/>
        </p:nvGrpSpPr>
        <p:grpSpPr>
          <a:xfrm>
            <a:off x="1015987" y="1332567"/>
            <a:ext cx="2128458" cy="3249143"/>
            <a:chOff x="1149189" y="1612770"/>
            <a:chExt cx="2128458" cy="3249143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B5F4195D-41A5-49AD-9743-40C1B04E9A19}"/>
                </a:ext>
              </a:extLst>
            </p:cNvPr>
            <p:cNvGrpSpPr/>
            <p:nvPr userDrawn="1"/>
          </p:nvGrpSpPr>
          <p:grpSpPr>
            <a:xfrm>
              <a:off x="1149189" y="1612770"/>
              <a:ext cx="1828790" cy="1816230"/>
              <a:chOff x="469567" y="3893664"/>
              <a:chExt cx="1176959" cy="1168876"/>
            </a:xfrm>
          </p:grpSpPr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43B84854-C51F-40B1-AD0F-A4E0B8E6827B}"/>
                  </a:ext>
                </a:extLst>
              </p:cNvPr>
              <p:cNvSpPr/>
              <p:nvPr userDrawn="1"/>
            </p:nvSpPr>
            <p:spPr>
              <a:xfrm>
                <a:off x="469567" y="3893664"/>
                <a:ext cx="990148" cy="990701"/>
              </a:xfrm>
              <a:prstGeom prst="roundRect">
                <a:avLst>
                  <a:gd name="adj" fmla="val 8231"/>
                </a:avLst>
              </a:prstGeom>
              <a:solidFill>
                <a:srgbClr val="0070C0"/>
              </a:solid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F8844C9B-DE34-43F6-9EFF-18736A1EF54D}"/>
                  </a:ext>
                </a:extLst>
              </p:cNvPr>
              <p:cNvSpPr/>
              <p:nvPr userDrawn="1"/>
            </p:nvSpPr>
            <p:spPr>
              <a:xfrm>
                <a:off x="1271093" y="4686897"/>
                <a:ext cx="375433" cy="375643"/>
              </a:xfrm>
              <a:prstGeom prst="roundRect">
                <a:avLst>
                  <a:gd name="adj" fmla="val 8231"/>
                </a:avLst>
              </a:prstGeom>
              <a:solidFill>
                <a:srgbClr val="0070C0">
                  <a:alpha val="50000"/>
                </a:srgbClr>
              </a:solid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180F34EE-22E4-4AFA-856A-E9237217600E}"/>
                </a:ext>
              </a:extLst>
            </p:cNvPr>
            <p:cNvSpPr/>
            <p:nvPr userDrawn="1"/>
          </p:nvSpPr>
          <p:spPr>
            <a:xfrm>
              <a:off x="2092664" y="3676268"/>
              <a:ext cx="1184983" cy="1185645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菱形 16">
            <a:extLst>
              <a:ext uri="{FF2B5EF4-FFF2-40B4-BE49-F238E27FC236}">
                <a16:creationId xmlns:a16="http://schemas.microsoft.com/office/drawing/2014/main" id="{D1ACF1E3-217F-4E4F-839B-358BE165ED13}"/>
              </a:ext>
            </a:extLst>
          </p:cNvPr>
          <p:cNvSpPr/>
          <p:nvPr userDrawn="1"/>
        </p:nvSpPr>
        <p:spPr>
          <a:xfrm>
            <a:off x="394052" y="365155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4D8D137A-9538-4924-8D8B-D2890BF4B61B}"/>
              </a:ext>
            </a:extLst>
          </p:cNvPr>
          <p:cNvSpPr/>
          <p:nvPr userDrawn="1"/>
        </p:nvSpPr>
        <p:spPr>
          <a:xfrm>
            <a:off x="4997562" y="12963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BE4E68F1-B226-4AD5-BED3-9ABBAF4F6852}"/>
              </a:ext>
            </a:extLst>
          </p:cNvPr>
          <p:cNvSpPr/>
          <p:nvPr userDrawn="1"/>
        </p:nvSpPr>
        <p:spPr>
          <a:xfrm>
            <a:off x="1055826" y="5625273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B87E2D9E-E467-412E-8501-70450AEFDA49}"/>
              </a:ext>
            </a:extLst>
          </p:cNvPr>
          <p:cNvSpPr/>
          <p:nvPr userDrawn="1"/>
        </p:nvSpPr>
        <p:spPr>
          <a:xfrm>
            <a:off x="6984322" y="601801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2479F77B-EEE5-4F83-9EE7-BDDBBF7AF1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1267" y="5625273"/>
            <a:ext cx="1514829" cy="1046568"/>
          </a:xfrm>
          <a:prstGeom prst="rect">
            <a:avLst/>
          </a:prstGeom>
        </p:spPr>
      </p:pic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028CDB3F-80B1-464C-831D-F7CD75D54385}"/>
              </a:ext>
            </a:extLst>
          </p:cNvPr>
          <p:cNvSpPr/>
          <p:nvPr userDrawn="1"/>
        </p:nvSpPr>
        <p:spPr>
          <a:xfrm>
            <a:off x="4559629" y="1848150"/>
            <a:ext cx="6903308" cy="3093659"/>
          </a:xfrm>
          <a:prstGeom prst="roundRect">
            <a:avLst>
              <a:gd name="adj" fmla="val 0"/>
            </a:avLst>
          </a:prstGeom>
          <a:solidFill>
            <a:srgbClr val="2E75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90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  <p:bldP spid="18" grpId="0" animBg="1"/>
      <p:bldP spid="19" grpId="0" animBg="1"/>
      <p:bldP spid="21" grpId="0" animBg="1"/>
      <p:bldP spid="28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11A84803-F7F6-4630-B23D-80C9ECB152E6}"/>
              </a:ext>
            </a:extLst>
          </p:cNvPr>
          <p:cNvSpPr/>
          <p:nvPr userDrawn="1"/>
        </p:nvSpPr>
        <p:spPr>
          <a:xfrm>
            <a:off x="394052" y="522371"/>
            <a:ext cx="11403896" cy="5813258"/>
          </a:xfrm>
          <a:prstGeom prst="rect">
            <a:avLst/>
          </a:prstGeom>
          <a:noFill/>
          <a:ln w="1016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菱形 8">
            <a:extLst>
              <a:ext uri="{FF2B5EF4-FFF2-40B4-BE49-F238E27FC236}">
                <a16:creationId xmlns:a16="http://schemas.microsoft.com/office/drawing/2014/main" id="{0292AB17-D9A1-4F45-B754-6BACD01FA551}"/>
              </a:ext>
            </a:extLst>
          </p:cNvPr>
          <p:cNvSpPr/>
          <p:nvPr userDrawn="1"/>
        </p:nvSpPr>
        <p:spPr>
          <a:xfrm>
            <a:off x="9575134" y="522371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AAC04D6-70A0-44A2-800D-29A5FD4660A0}"/>
              </a:ext>
            </a:extLst>
          </p:cNvPr>
          <p:cNvGrpSpPr/>
          <p:nvPr userDrawn="1"/>
        </p:nvGrpSpPr>
        <p:grpSpPr>
          <a:xfrm flipV="1">
            <a:off x="9053446" y="1059485"/>
            <a:ext cx="1219024" cy="1210652"/>
            <a:chOff x="1919529" y="3429000"/>
            <a:chExt cx="1828790" cy="1816230"/>
          </a:xfrm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CD9F4AFD-A190-4863-BE2B-F100799835C1}"/>
                </a:ext>
              </a:extLst>
            </p:cNvPr>
            <p:cNvSpPr/>
            <p:nvPr userDrawn="1"/>
          </p:nvSpPr>
          <p:spPr>
            <a:xfrm>
              <a:off x="1919529" y="3429000"/>
              <a:ext cx="1538518" cy="1539377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A25AFF08-4661-4B59-8D0C-6E1A390E8834}"/>
                </a:ext>
              </a:extLst>
            </p:cNvPr>
            <p:cNvSpPr/>
            <p:nvPr userDrawn="1"/>
          </p:nvSpPr>
          <p:spPr>
            <a:xfrm>
              <a:off x="3164961" y="4661546"/>
              <a:ext cx="583358" cy="583684"/>
            </a:xfrm>
            <a:prstGeom prst="roundRect">
              <a:avLst>
                <a:gd name="adj" fmla="val 8231"/>
              </a:avLst>
            </a:prstGeom>
            <a:solidFill>
              <a:srgbClr val="0070C0">
                <a:alpha val="50000"/>
              </a:srgbClr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62791FD-567E-4BF1-A1C6-0631D34F8E6D}"/>
              </a:ext>
            </a:extLst>
          </p:cNvPr>
          <p:cNvGrpSpPr/>
          <p:nvPr userDrawn="1"/>
        </p:nvGrpSpPr>
        <p:grpSpPr>
          <a:xfrm>
            <a:off x="1919529" y="3429000"/>
            <a:ext cx="1828790" cy="1816230"/>
            <a:chOff x="1919529" y="3429000"/>
            <a:chExt cx="1828790" cy="1816230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6BD24A27-87C7-45A4-B3F4-24E6832C784A}"/>
                </a:ext>
              </a:extLst>
            </p:cNvPr>
            <p:cNvSpPr/>
            <p:nvPr userDrawn="1"/>
          </p:nvSpPr>
          <p:spPr>
            <a:xfrm>
              <a:off x="1919529" y="3429000"/>
              <a:ext cx="1538518" cy="1539377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2DA69DFC-131F-4071-8339-5D473D9C20CC}"/>
                </a:ext>
              </a:extLst>
            </p:cNvPr>
            <p:cNvSpPr/>
            <p:nvPr userDrawn="1"/>
          </p:nvSpPr>
          <p:spPr>
            <a:xfrm>
              <a:off x="3164961" y="4661546"/>
              <a:ext cx="583358" cy="583684"/>
            </a:xfrm>
            <a:prstGeom prst="roundRect">
              <a:avLst>
                <a:gd name="adj" fmla="val 8231"/>
              </a:avLst>
            </a:prstGeom>
            <a:solidFill>
              <a:srgbClr val="0070C0">
                <a:alpha val="50000"/>
              </a:srgbClr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CB7183B-A957-4D6E-8E57-2F8F54AE0A39}"/>
              </a:ext>
            </a:extLst>
          </p:cNvPr>
          <p:cNvSpPr/>
          <p:nvPr userDrawn="1"/>
        </p:nvSpPr>
        <p:spPr>
          <a:xfrm>
            <a:off x="2615207" y="1724431"/>
            <a:ext cx="6961585" cy="2664584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菱形 9">
            <a:extLst>
              <a:ext uri="{FF2B5EF4-FFF2-40B4-BE49-F238E27FC236}">
                <a16:creationId xmlns:a16="http://schemas.microsoft.com/office/drawing/2014/main" id="{2E568362-1DAF-4842-989F-4DA0A5DD1A1E}"/>
              </a:ext>
            </a:extLst>
          </p:cNvPr>
          <p:cNvSpPr/>
          <p:nvPr userDrawn="1"/>
        </p:nvSpPr>
        <p:spPr>
          <a:xfrm>
            <a:off x="394052" y="365155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菱形 10">
            <a:extLst>
              <a:ext uri="{FF2B5EF4-FFF2-40B4-BE49-F238E27FC236}">
                <a16:creationId xmlns:a16="http://schemas.microsoft.com/office/drawing/2014/main" id="{6955202A-7942-4AB6-AE1D-B11E017BC3BF}"/>
              </a:ext>
            </a:extLst>
          </p:cNvPr>
          <p:cNvSpPr/>
          <p:nvPr userDrawn="1"/>
        </p:nvSpPr>
        <p:spPr>
          <a:xfrm>
            <a:off x="8913360" y="5645111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菱形 11">
            <a:extLst>
              <a:ext uri="{FF2B5EF4-FFF2-40B4-BE49-F238E27FC236}">
                <a16:creationId xmlns:a16="http://schemas.microsoft.com/office/drawing/2014/main" id="{5D2723D5-7FA7-47BB-8E43-57C808298071}"/>
              </a:ext>
            </a:extLst>
          </p:cNvPr>
          <p:cNvSpPr/>
          <p:nvPr userDrawn="1"/>
        </p:nvSpPr>
        <p:spPr>
          <a:xfrm>
            <a:off x="4339988" y="522979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3" name="菱形 12">
            <a:extLst>
              <a:ext uri="{FF2B5EF4-FFF2-40B4-BE49-F238E27FC236}">
                <a16:creationId xmlns:a16="http://schemas.microsoft.com/office/drawing/2014/main" id="{FC9B6159-51CD-44A4-A8AF-D8F596F9DC87}"/>
              </a:ext>
            </a:extLst>
          </p:cNvPr>
          <p:cNvSpPr/>
          <p:nvPr userDrawn="1"/>
        </p:nvSpPr>
        <p:spPr>
          <a:xfrm>
            <a:off x="2347470" y="117273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B5C885B-4FC1-468F-AB76-6220FC9F4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576" r="5920"/>
          <a:stretch/>
        </p:blipFill>
        <p:spPr>
          <a:xfrm>
            <a:off x="9434703" y="3207707"/>
            <a:ext cx="2757297" cy="344245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268161F-DD27-4E5C-AA5C-800F4BAA8D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27998" y="5394872"/>
            <a:ext cx="2206705" cy="142116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C6F75A5-2366-41DC-9348-1E810CD8CD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6082" y="881648"/>
            <a:ext cx="1323549" cy="212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6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9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0554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BC8AC921-57AF-4A9F-A55F-00803A7AD5B4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2D1E2C8D-DC8E-48C8-9598-6603FA2BD3BE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5C3E8E21-B73D-49E5-B684-04945D80ACA1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1E06518-CF7F-491A-891D-ABD543062B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2458" y="5211813"/>
            <a:ext cx="2849542" cy="16461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79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A2ADB8DD-47D4-4646-A476-33AC8BEC41AA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E7037CE1-82C4-400D-8306-4DAEEE0E24F6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4072A100-8332-49BC-8971-4FFB1345184C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B22B00A-C0DD-4CFF-9D30-C8980A67C8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0174" y="4692737"/>
            <a:ext cx="2081826" cy="216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1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1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5696268F-0623-4990-B87B-1A0AC8526B73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0B6B52B6-08C4-4F8B-8936-7D5C9D032DB6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2281D6FA-1C13-44CE-85B5-61861C30C88B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6C41D7E-AD93-4734-9451-01ECF9665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20" y="5165123"/>
            <a:ext cx="1930800" cy="15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2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291F523C-6DD2-4BEA-AB87-4BC7039329EB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E76463D6-EFAA-4239-8B5D-B0EC8CC7D163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3">
            <a:extLst>
              <a:ext uri="{FF2B5EF4-FFF2-40B4-BE49-F238E27FC236}">
                <a16:creationId xmlns:a16="http://schemas.microsoft.com/office/drawing/2014/main" id="{D236AB2A-D286-4470-8985-4EF5993514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575" r="-1"/>
          <a:stretch/>
        </p:blipFill>
        <p:spPr>
          <a:xfrm>
            <a:off x="10381509" y="4729374"/>
            <a:ext cx="1810491" cy="212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3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AF91D428-CB4A-43BC-935C-5136BB1880F7}"/>
              </a:ext>
            </a:extLst>
          </p:cNvPr>
          <p:cNvSpPr/>
          <p:nvPr userDrawn="1"/>
        </p:nvSpPr>
        <p:spPr>
          <a:xfrm>
            <a:off x="469567" y="3893664"/>
            <a:ext cx="990148" cy="990701"/>
          </a:xfrm>
          <a:prstGeom prst="roundRect">
            <a:avLst>
              <a:gd name="adj" fmla="val 8231"/>
            </a:avLst>
          </a:prstGeom>
          <a:solidFill>
            <a:srgbClr val="0070C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B28BCBD9-20F4-4EBA-A0A1-C3B5B19ACF58}"/>
              </a:ext>
            </a:extLst>
          </p:cNvPr>
          <p:cNvSpPr/>
          <p:nvPr userDrawn="1"/>
        </p:nvSpPr>
        <p:spPr>
          <a:xfrm>
            <a:off x="735327" y="1529862"/>
            <a:ext cx="7420212" cy="3053721"/>
          </a:xfrm>
          <a:prstGeom prst="roundRect">
            <a:avLst>
              <a:gd name="adj" fmla="val 7902"/>
            </a:avLst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B8C41F0-59B1-4166-ADD2-3C746BBF9A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9243" y="5002893"/>
            <a:ext cx="1514829" cy="10465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94AECC8-187D-445E-8234-5373BC8895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4036" y="5372334"/>
            <a:ext cx="2355993" cy="13610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D6F3866-5496-4C6E-8D6A-08C9AB0153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80065" y="-1475109"/>
            <a:ext cx="1878274" cy="12096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E2C4873-9A77-418D-8ED2-20AE2F125C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12619"/>
          <a:stretch/>
        </p:blipFill>
        <p:spPr>
          <a:xfrm>
            <a:off x="9158339" y="4256886"/>
            <a:ext cx="3033661" cy="260111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6FF752E-7A0D-4BCE-B6E1-AD6300573F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1575" r="-1"/>
          <a:stretch/>
        </p:blipFill>
        <p:spPr>
          <a:xfrm>
            <a:off x="8465623" y="-124280"/>
            <a:ext cx="3726377" cy="4381166"/>
          </a:xfrm>
          <a:prstGeom prst="rect">
            <a:avLst/>
          </a:prstGeom>
        </p:spPr>
      </p:pic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848C16B9-F045-4754-BF17-3C7DF7BC7AA7}"/>
              </a:ext>
            </a:extLst>
          </p:cNvPr>
          <p:cNvSpPr/>
          <p:nvPr userDrawn="1"/>
        </p:nvSpPr>
        <p:spPr>
          <a:xfrm>
            <a:off x="964641" y="1724431"/>
            <a:ext cx="6961585" cy="2664584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E40193E-E827-41A5-A7E5-8902825B97B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071187" y="3679676"/>
            <a:ext cx="1642623" cy="1323217"/>
          </a:xfrm>
          <a:prstGeom prst="rect">
            <a:avLst/>
          </a:prstGeom>
        </p:spPr>
      </p:pic>
      <p:sp>
        <p:nvSpPr>
          <p:cNvPr id="17" name="菱形 16">
            <a:extLst>
              <a:ext uri="{FF2B5EF4-FFF2-40B4-BE49-F238E27FC236}">
                <a16:creationId xmlns:a16="http://schemas.microsoft.com/office/drawing/2014/main" id="{DE6317AB-8965-4F32-B934-E1FD53A50EF2}"/>
              </a:ext>
            </a:extLst>
          </p:cNvPr>
          <p:cNvSpPr/>
          <p:nvPr userDrawn="1"/>
        </p:nvSpPr>
        <p:spPr>
          <a:xfrm>
            <a:off x="4323431" y="6035446"/>
            <a:ext cx="1323548" cy="810196"/>
          </a:xfrm>
          <a:prstGeom prst="diamond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BDFD9D50-6B44-409A-A0F4-23970CD4BCE4}"/>
              </a:ext>
            </a:extLst>
          </p:cNvPr>
          <p:cNvSpPr/>
          <p:nvPr userDrawn="1"/>
        </p:nvSpPr>
        <p:spPr>
          <a:xfrm>
            <a:off x="1690126" y="512741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77C39BAB-A40A-4C3D-BDA6-A572C1548BE0}"/>
              </a:ext>
            </a:extLst>
          </p:cNvPr>
          <p:cNvSpPr/>
          <p:nvPr userDrawn="1"/>
        </p:nvSpPr>
        <p:spPr>
          <a:xfrm>
            <a:off x="4997562" y="12963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8D3413BB-47A3-4384-B10B-8A5B2E400681}"/>
              </a:ext>
            </a:extLst>
          </p:cNvPr>
          <p:cNvSpPr/>
          <p:nvPr userDrawn="1"/>
        </p:nvSpPr>
        <p:spPr>
          <a:xfrm>
            <a:off x="1690126" y="5233102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B96C0C33-0B8A-4964-BE1A-FA0435EE5293}"/>
              </a:ext>
            </a:extLst>
          </p:cNvPr>
          <p:cNvSpPr/>
          <p:nvPr userDrawn="1"/>
        </p:nvSpPr>
        <p:spPr>
          <a:xfrm>
            <a:off x="408247" y="1162394"/>
            <a:ext cx="556394" cy="556705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2DB7A450-ABC3-4531-9842-81C1A5573FFB}"/>
              </a:ext>
            </a:extLst>
          </p:cNvPr>
          <p:cNvSpPr/>
          <p:nvPr userDrawn="1"/>
        </p:nvSpPr>
        <p:spPr>
          <a:xfrm>
            <a:off x="1271093" y="4686897"/>
            <a:ext cx="375433" cy="375643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12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17C391B8-2A1A-4046-B581-2666046762FC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67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868C-5F19-4A5E-9C05-A0CFEFFF9AD8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21C9-2CAC-4038-97E0-ADC5DBEB59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901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89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42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6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8742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prstClr val="white"/>
              </a:solidFill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7410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69D1C4AF-13B5-4656-A53E-6C441BD3542D}"/>
              </a:ext>
            </a:extLst>
          </p:cNvPr>
          <p:cNvSpPr/>
          <p:nvPr userDrawn="1"/>
        </p:nvSpPr>
        <p:spPr>
          <a:xfrm>
            <a:off x="884752" y="3686757"/>
            <a:ext cx="990148" cy="990701"/>
          </a:xfrm>
          <a:prstGeom prst="roundRect">
            <a:avLst>
              <a:gd name="adj" fmla="val 8231"/>
            </a:avLst>
          </a:prstGeom>
          <a:solidFill>
            <a:srgbClr val="0070C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EEEF0D76-CE5E-4882-94A0-196C54F43883}"/>
              </a:ext>
            </a:extLst>
          </p:cNvPr>
          <p:cNvSpPr/>
          <p:nvPr userDrawn="1"/>
        </p:nvSpPr>
        <p:spPr>
          <a:xfrm>
            <a:off x="1150512" y="1322955"/>
            <a:ext cx="9593484" cy="4318488"/>
          </a:xfrm>
          <a:prstGeom prst="roundRect">
            <a:avLst>
              <a:gd name="adj" fmla="val 7902"/>
            </a:avLst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02921FF-A6A2-4D3F-AB6C-F18113D15C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9221" y="5165427"/>
            <a:ext cx="2355993" cy="13610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6534A3A-516F-498E-9F80-E2855720F0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2619"/>
          <a:stretch/>
        </p:blipFill>
        <p:spPr>
          <a:xfrm>
            <a:off x="9158339" y="4256886"/>
            <a:ext cx="3033661" cy="2601113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CBCD536C-E2A5-4976-AF31-9EFA4A239333}"/>
              </a:ext>
            </a:extLst>
          </p:cNvPr>
          <p:cNvSpPr/>
          <p:nvPr userDrawn="1"/>
        </p:nvSpPr>
        <p:spPr>
          <a:xfrm>
            <a:off x="1379826" y="1469793"/>
            <a:ext cx="9175388" cy="3880742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23FECC97-618F-4795-97CC-EE187427ABD8}"/>
              </a:ext>
            </a:extLst>
          </p:cNvPr>
          <p:cNvSpPr/>
          <p:nvPr userDrawn="1"/>
        </p:nvSpPr>
        <p:spPr>
          <a:xfrm>
            <a:off x="4323431" y="6035446"/>
            <a:ext cx="1323548" cy="810196"/>
          </a:xfrm>
          <a:prstGeom prst="diamond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AC5BA7A7-7B33-4A96-8879-5F4BB8AF2251}"/>
              </a:ext>
            </a:extLst>
          </p:cNvPr>
          <p:cNvSpPr/>
          <p:nvPr userDrawn="1"/>
        </p:nvSpPr>
        <p:spPr>
          <a:xfrm>
            <a:off x="2105311" y="30583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5ED73969-01F1-475D-A70E-33DAC9FFF112}"/>
              </a:ext>
            </a:extLst>
          </p:cNvPr>
          <p:cNvSpPr/>
          <p:nvPr userDrawn="1"/>
        </p:nvSpPr>
        <p:spPr>
          <a:xfrm>
            <a:off x="5412747" y="-77277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菱形 21">
            <a:extLst>
              <a:ext uri="{FF2B5EF4-FFF2-40B4-BE49-F238E27FC236}">
                <a16:creationId xmlns:a16="http://schemas.microsoft.com/office/drawing/2014/main" id="{D861EC4D-98F3-4F80-9920-39BD74E99C4D}"/>
              </a:ext>
            </a:extLst>
          </p:cNvPr>
          <p:cNvSpPr/>
          <p:nvPr userDrawn="1"/>
        </p:nvSpPr>
        <p:spPr>
          <a:xfrm>
            <a:off x="2105311" y="5026195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5F191780-FDD8-488E-9684-E92A6BF67671}"/>
              </a:ext>
            </a:extLst>
          </p:cNvPr>
          <p:cNvSpPr/>
          <p:nvPr userDrawn="1"/>
        </p:nvSpPr>
        <p:spPr>
          <a:xfrm>
            <a:off x="823432" y="955487"/>
            <a:ext cx="556394" cy="556705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4654E90E-4737-4B27-AAA5-6F9FBFB71374}"/>
              </a:ext>
            </a:extLst>
          </p:cNvPr>
          <p:cNvSpPr/>
          <p:nvPr userDrawn="1"/>
        </p:nvSpPr>
        <p:spPr>
          <a:xfrm>
            <a:off x="1686278" y="4479990"/>
            <a:ext cx="375433" cy="375643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151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菱形 19">
            <a:extLst>
              <a:ext uri="{FF2B5EF4-FFF2-40B4-BE49-F238E27FC236}">
                <a16:creationId xmlns:a16="http://schemas.microsoft.com/office/drawing/2014/main" id="{0C4E3BE3-72E1-4142-A692-7B260FCED4D4}"/>
              </a:ext>
            </a:extLst>
          </p:cNvPr>
          <p:cNvSpPr/>
          <p:nvPr userDrawn="1"/>
        </p:nvSpPr>
        <p:spPr>
          <a:xfrm>
            <a:off x="9575134" y="522371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E071707-3784-49A7-97E4-9C30125CD23F}"/>
              </a:ext>
            </a:extLst>
          </p:cNvPr>
          <p:cNvGrpSpPr/>
          <p:nvPr userDrawn="1"/>
        </p:nvGrpSpPr>
        <p:grpSpPr>
          <a:xfrm>
            <a:off x="4238353" y="1319729"/>
            <a:ext cx="7858898" cy="4152672"/>
            <a:chOff x="5668978" y="1352664"/>
            <a:chExt cx="7614536" cy="4152672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1D43FAD-2B9A-43C9-BD12-CEC12117B32E}"/>
                </a:ext>
              </a:extLst>
            </p:cNvPr>
            <p:cNvSpPr/>
            <p:nvPr userDrawn="1"/>
          </p:nvSpPr>
          <p:spPr>
            <a:xfrm>
              <a:off x="5668978" y="1352664"/>
              <a:ext cx="7614536" cy="4152672"/>
            </a:xfrm>
            <a:prstGeom prst="roundRect">
              <a:avLst>
                <a:gd name="adj" fmla="val 7902"/>
              </a:avLst>
            </a:prstGeom>
            <a:noFill/>
            <a:ln w="38100">
              <a:solidFill>
                <a:srgbClr val="2E75B6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DDB38607-15A4-4E20-9BCE-E7CBF72F32F8}"/>
                </a:ext>
              </a:extLst>
            </p:cNvPr>
            <p:cNvSpPr/>
            <p:nvPr userDrawn="1"/>
          </p:nvSpPr>
          <p:spPr>
            <a:xfrm>
              <a:off x="5997146" y="1617253"/>
              <a:ext cx="6961585" cy="3623495"/>
            </a:xfrm>
            <a:prstGeom prst="roundRect">
              <a:avLst>
                <a:gd name="adj" fmla="val 8231"/>
              </a:avLst>
            </a:prstGeom>
            <a:solidFill>
              <a:schemeClr val="bg1"/>
            </a:solidFill>
            <a:ln w="1016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4796B99D-7453-49D1-BDA7-7CAD84C735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49" y="4526997"/>
            <a:ext cx="2284626" cy="2376190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43DD559E-4EEB-4B7F-B6A8-FA8F4B559ABB}"/>
              </a:ext>
            </a:extLst>
          </p:cNvPr>
          <p:cNvGrpSpPr/>
          <p:nvPr userDrawn="1"/>
        </p:nvGrpSpPr>
        <p:grpSpPr>
          <a:xfrm>
            <a:off x="1015987" y="1332567"/>
            <a:ext cx="2128458" cy="3249143"/>
            <a:chOff x="1149189" y="1612770"/>
            <a:chExt cx="2128458" cy="3249143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B5F4195D-41A5-49AD-9743-40C1B04E9A19}"/>
                </a:ext>
              </a:extLst>
            </p:cNvPr>
            <p:cNvGrpSpPr/>
            <p:nvPr userDrawn="1"/>
          </p:nvGrpSpPr>
          <p:grpSpPr>
            <a:xfrm>
              <a:off x="1149189" y="1612770"/>
              <a:ext cx="1828790" cy="1816230"/>
              <a:chOff x="469567" y="3893664"/>
              <a:chExt cx="1176959" cy="1168876"/>
            </a:xfrm>
          </p:grpSpPr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43B84854-C51F-40B1-AD0F-A4E0B8E6827B}"/>
                  </a:ext>
                </a:extLst>
              </p:cNvPr>
              <p:cNvSpPr/>
              <p:nvPr userDrawn="1"/>
            </p:nvSpPr>
            <p:spPr>
              <a:xfrm>
                <a:off x="469567" y="3893664"/>
                <a:ext cx="990148" cy="990701"/>
              </a:xfrm>
              <a:prstGeom prst="roundRect">
                <a:avLst>
                  <a:gd name="adj" fmla="val 8231"/>
                </a:avLst>
              </a:prstGeom>
              <a:solidFill>
                <a:srgbClr val="0070C0"/>
              </a:solid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F8844C9B-DE34-43F6-9EFF-18736A1EF54D}"/>
                  </a:ext>
                </a:extLst>
              </p:cNvPr>
              <p:cNvSpPr/>
              <p:nvPr userDrawn="1"/>
            </p:nvSpPr>
            <p:spPr>
              <a:xfrm>
                <a:off x="1271093" y="4686897"/>
                <a:ext cx="375433" cy="375643"/>
              </a:xfrm>
              <a:prstGeom prst="roundRect">
                <a:avLst>
                  <a:gd name="adj" fmla="val 8231"/>
                </a:avLst>
              </a:prstGeom>
              <a:solidFill>
                <a:srgbClr val="0070C0">
                  <a:alpha val="50000"/>
                </a:srgbClr>
              </a:solid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180F34EE-22E4-4AFA-856A-E9237217600E}"/>
                </a:ext>
              </a:extLst>
            </p:cNvPr>
            <p:cNvSpPr/>
            <p:nvPr userDrawn="1"/>
          </p:nvSpPr>
          <p:spPr>
            <a:xfrm>
              <a:off x="2092664" y="3676268"/>
              <a:ext cx="1184983" cy="1185645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菱形 16">
            <a:extLst>
              <a:ext uri="{FF2B5EF4-FFF2-40B4-BE49-F238E27FC236}">
                <a16:creationId xmlns:a16="http://schemas.microsoft.com/office/drawing/2014/main" id="{D1ACF1E3-217F-4E4F-839B-358BE165ED13}"/>
              </a:ext>
            </a:extLst>
          </p:cNvPr>
          <p:cNvSpPr/>
          <p:nvPr userDrawn="1"/>
        </p:nvSpPr>
        <p:spPr>
          <a:xfrm>
            <a:off x="394052" y="365155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4D8D137A-9538-4924-8D8B-D2890BF4B61B}"/>
              </a:ext>
            </a:extLst>
          </p:cNvPr>
          <p:cNvSpPr/>
          <p:nvPr userDrawn="1"/>
        </p:nvSpPr>
        <p:spPr>
          <a:xfrm>
            <a:off x="4997562" y="12963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BE4E68F1-B226-4AD5-BED3-9ABBAF4F6852}"/>
              </a:ext>
            </a:extLst>
          </p:cNvPr>
          <p:cNvSpPr/>
          <p:nvPr userDrawn="1"/>
        </p:nvSpPr>
        <p:spPr>
          <a:xfrm>
            <a:off x="1055826" y="5625273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B87E2D9E-E467-412E-8501-70450AEFDA49}"/>
              </a:ext>
            </a:extLst>
          </p:cNvPr>
          <p:cNvSpPr/>
          <p:nvPr userDrawn="1"/>
        </p:nvSpPr>
        <p:spPr>
          <a:xfrm>
            <a:off x="6984322" y="601801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2479F77B-EEE5-4F83-9EE7-BDDBBF7AF1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1267" y="5625273"/>
            <a:ext cx="1514829" cy="1046568"/>
          </a:xfrm>
          <a:prstGeom prst="rect">
            <a:avLst/>
          </a:prstGeom>
        </p:spPr>
      </p:pic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028CDB3F-80B1-464C-831D-F7CD75D54385}"/>
              </a:ext>
            </a:extLst>
          </p:cNvPr>
          <p:cNvSpPr/>
          <p:nvPr userDrawn="1"/>
        </p:nvSpPr>
        <p:spPr>
          <a:xfrm>
            <a:off x="4559629" y="1848150"/>
            <a:ext cx="6903308" cy="3093659"/>
          </a:xfrm>
          <a:prstGeom prst="roundRect">
            <a:avLst>
              <a:gd name="adj" fmla="val 0"/>
            </a:avLst>
          </a:prstGeom>
          <a:solidFill>
            <a:srgbClr val="2E75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39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  <p:bldP spid="18" grpId="0" animBg="1"/>
      <p:bldP spid="19" grpId="0" animBg="1"/>
      <p:bldP spid="21" grpId="0" animBg="1"/>
      <p:bldP spid="28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11A84803-F7F6-4630-B23D-80C9ECB152E6}"/>
              </a:ext>
            </a:extLst>
          </p:cNvPr>
          <p:cNvSpPr/>
          <p:nvPr userDrawn="1"/>
        </p:nvSpPr>
        <p:spPr>
          <a:xfrm>
            <a:off x="394052" y="522371"/>
            <a:ext cx="11403896" cy="5813258"/>
          </a:xfrm>
          <a:prstGeom prst="rect">
            <a:avLst/>
          </a:prstGeom>
          <a:noFill/>
          <a:ln w="1016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菱形 8">
            <a:extLst>
              <a:ext uri="{FF2B5EF4-FFF2-40B4-BE49-F238E27FC236}">
                <a16:creationId xmlns:a16="http://schemas.microsoft.com/office/drawing/2014/main" id="{0292AB17-D9A1-4F45-B754-6BACD01FA551}"/>
              </a:ext>
            </a:extLst>
          </p:cNvPr>
          <p:cNvSpPr/>
          <p:nvPr userDrawn="1"/>
        </p:nvSpPr>
        <p:spPr>
          <a:xfrm>
            <a:off x="9575134" y="522371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AAC04D6-70A0-44A2-800D-29A5FD4660A0}"/>
              </a:ext>
            </a:extLst>
          </p:cNvPr>
          <p:cNvGrpSpPr/>
          <p:nvPr userDrawn="1"/>
        </p:nvGrpSpPr>
        <p:grpSpPr>
          <a:xfrm flipV="1">
            <a:off x="9053446" y="1059485"/>
            <a:ext cx="1219024" cy="1210652"/>
            <a:chOff x="1919529" y="3429000"/>
            <a:chExt cx="1828790" cy="1816230"/>
          </a:xfrm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CD9F4AFD-A190-4863-BE2B-F100799835C1}"/>
                </a:ext>
              </a:extLst>
            </p:cNvPr>
            <p:cNvSpPr/>
            <p:nvPr userDrawn="1"/>
          </p:nvSpPr>
          <p:spPr>
            <a:xfrm>
              <a:off x="1919529" y="3429000"/>
              <a:ext cx="1538518" cy="1539377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A25AFF08-4661-4B59-8D0C-6E1A390E8834}"/>
                </a:ext>
              </a:extLst>
            </p:cNvPr>
            <p:cNvSpPr/>
            <p:nvPr userDrawn="1"/>
          </p:nvSpPr>
          <p:spPr>
            <a:xfrm>
              <a:off x="3164961" y="4661546"/>
              <a:ext cx="583358" cy="583684"/>
            </a:xfrm>
            <a:prstGeom prst="roundRect">
              <a:avLst>
                <a:gd name="adj" fmla="val 8231"/>
              </a:avLst>
            </a:prstGeom>
            <a:solidFill>
              <a:srgbClr val="0070C0">
                <a:alpha val="50000"/>
              </a:srgbClr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62791FD-567E-4BF1-A1C6-0631D34F8E6D}"/>
              </a:ext>
            </a:extLst>
          </p:cNvPr>
          <p:cNvGrpSpPr/>
          <p:nvPr userDrawn="1"/>
        </p:nvGrpSpPr>
        <p:grpSpPr>
          <a:xfrm>
            <a:off x="1919529" y="3429000"/>
            <a:ext cx="1828790" cy="1816230"/>
            <a:chOff x="1919529" y="3429000"/>
            <a:chExt cx="1828790" cy="1816230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6BD24A27-87C7-45A4-B3F4-24E6832C784A}"/>
                </a:ext>
              </a:extLst>
            </p:cNvPr>
            <p:cNvSpPr/>
            <p:nvPr userDrawn="1"/>
          </p:nvSpPr>
          <p:spPr>
            <a:xfrm>
              <a:off x="1919529" y="3429000"/>
              <a:ext cx="1538518" cy="1539377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2DA69DFC-131F-4071-8339-5D473D9C20CC}"/>
                </a:ext>
              </a:extLst>
            </p:cNvPr>
            <p:cNvSpPr/>
            <p:nvPr userDrawn="1"/>
          </p:nvSpPr>
          <p:spPr>
            <a:xfrm>
              <a:off x="3164961" y="4661546"/>
              <a:ext cx="583358" cy="583684"/>
            </a:xfrm>
            <a:prstGeom prst="roundRect">
              <a:avLst>
                <a:gd name="adj" fmla="val 8231"/>
              </a:avLst>
            </a:prstGeom>
            <a:solidFill>
              <a:srgbClr val="0070C0">
                <a:alpha val="50000"/>
              </a:srgbClr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CB7183B-A957-4D6E-8E57-2F8F54AE0A39}"/>
              </a:ext>
            </a:extLst>
          </p:cNvPr>
          <p:cNvSpPr/>
          <p:nvPr userDrawn="1"/>
        </p:nvSpPr>
        <p:spPr>
          <a:xfrm>
            <a:off x="2615207" y="1724431"/>
            <a:ext cx="6961585" cy="2664584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菱形 9">
            <a:extLst>
              <a:ext uri="{FF2B5EF4-FFF2-40B4-BE49-F238E27FC236}">
                <a16:creationId xmlns:a16="http://schemas.microsoft.com/office/drawing/2014/main" id="{2E568362-1DAF-4842-989F-4DA0A5DD1A1E}"/>
              </a:ext>
            </a:extLst>
          </p:cNvPr>
          <p:cNvSpPr/>
          <p:nvPr userDrawn="1"/>
        </p:nvSpPr>
        <p:spPr>
          <a:xfrm>
            <a:off x="394052" y="365155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菱形 10">
            <a:extLst>
              <a:ext uri="{FF2B5EF4-FFF2-40B4-BE49-F238E27FC236}">
                <a16:creationId xmlns:a16="http://schemas.microsoft.com/office/drawing/2014/main" id="{6955202A-7942-4AB6-AE1D-B11E017BC3BF}"/>
              </a:ext>
            </a:extLst>
          </p:cNvPr>
          <p:cNvSpPr/>
          <p:nvPr userDrawn="1"/>
        </p:nvSpPr>
        <p:spPr>
          <a:xfrm>
            <a:off x="8913360" y="5645111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菱形 11">
            <a:extLst>
              <a:ext uri="{FF2B5EF4-FFF2-40B4-BE49-F238E27FC236}">
                <a16:creationId xmlns:a16="http://schemas.microsoft.com/office/drawing/2014/main" id="{5D2723D5-7FA7-47BB-8E43-57C808298071}"/>
              </a:ext>
            </a:extLst>
          </p:cNvPr>
          <p:cNvSpPr/>
          <p:nvPr userDrawn="1"/>
        </p:nvSpPr>
        <p:spPr>
          <a:xfrm>
            <a:off x="4339988" y="522979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3" name="菱形 12">
            <a:extLst>
              <a:ext uri="{FF2B5EF4-FFF2-40B4-BE49-F238E27FC236}">
                <a16:creationId xmlns:a16="http://schemas.microsoft.com/office/drawing/2014/main" id="{FC9B6159-51CD-44A4-A8AF-D8F596F9DC87}"/>
              </a:ext>
            </a:extLst>
          </p:cNvPr>
          <p:cNvSpPr/>
          <p:nvPr userDrawn="1"/>
        </p:nvSpPr>
        <p:spPr>
          <a:xfrm>
            <a:off x="2347470" y="117273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B5C885B-4FC1-468F-AB76-6220FC9F4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576" r="5920"/>
          <a:stretch/>
        </p:blipFill>
        <p:spPr>
          <a:xfrm>
            <a:off x="9434703" y="3207707"/>
            <a:ext cx="2757297" cy="344245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268161F-DD27-4E5C-AA5C-800F4BAA8D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27998" y="5394872"/>
            <a:ext cx="2206705" cy="142116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C6F75A5-2366-41DC-9348-1E810CD8CD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6082" y="881648"/>
            <a:ext cx="1323549" cy="212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0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9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BC8AC921-57AF-4A9F-A55F-00803A7AD5B4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2D1E2C8D-DC8E-48C8-9598-6603FA2BD3BE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5C3E8E21-B73D-49E5-B684-04945D80ACA1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1E06518-CF7F-491A-891D-ABD543062B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2458" y="5211813"/>
            <a:ext cx="2849542" cy="16461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13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A2ADB8DD-47D4-4646-A476-33AC8BEC41AA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E7037CE1-82C4-400D-8306-4DAEEE0E24F6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4072A100-8332-49BC-8971-4FFB1345184C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B22B00A-C0DD-4CFF-9D30-C8980A67C8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0174" y="4692737"/>
            <a:ext cx="2081826" cy="216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9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1" grpId="0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5696268F-0623-4990-B87B-1A0AC8526B73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0B6B52B6-08C4-4F8B-8936-7D5C9D032DB6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2281D6FA-1C13-44CE-85B5-61861C30C88B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6C41D7E-AD93-4734-9451-01ECF9665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20" y="5165123"/>
            <a:ext cx="1930800" cy="15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291F523C-6DD2-4BEA-AB87-4BC7039329EB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E76463D6-EFAA-4239-8B5D-B0EC8CC7D163}"/>
              </a:ext>
            </a:extLst>
          </p:cNvPr>
          <p:cNvSpPr/>
          <p:nvPr userDrawn="1"/>
        </p:nvSpPr>
        <p:spPr>
          <a:xfrm>
            <a:off x="504825" y="228600"/>
            <a:ext cx="11268075" cy="6419849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3">
            <a:extLst>
              <a:ext uri="{FF2B5EF4-FFF2-40B4-BE49-F238E27FC236}">
                <a16:creationId xmlns:a16="http://schemas.microsoft.com/office/drawing/2014/main" id="{D236AB2A-D286-4470-8985-4EF5993514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575" r="-1"/>
          <a:stretch/>
        </p:blipFill>
        <p:spPr>
          <a:xfrm>
            <a:off x="10381509" y="4729374"/>
            <a:ext cx="1810491" cy="212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0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AF91D428-CB4A-43BC-935C-5136BB1880F7}"/>
              </a:ext>
            </a:extLst>
          </p:cNvPr>
          <p:cNvSpPr/>
          <p:nvPr userDrawn="1"/>
        </p:nvSpPr>
        <p:spPr>
          <a:xfrm>
            <a:off x="469567" y="3893664"/>
            <a:ext cx="990148" cy="990701"/>
          </a:xfrm>
          <a:prstGeom prst="roundRect">
            <a:avLst>
              <a:gd name="adj" fmla="val 8231"/>
            </a:avLst>
          </a:prstGeom>
          <a:solidFill>
            <a:srgbClr val="0070C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B28BCBD9-20F4-4EBA-A0A1-C3B5B19ACF58}"/>
              </a:ext>
            </a:extLst>
          </p:cNvPr>
          <p:cNvSpPr/>
          <p:nvPr userDrawn="1"/>
        </p:nvSpPr>
        <p:spPr>
          <a:xfrm>
            <a:off x="735327" y="1529862"/>
            <a:ext cx="7420212" cy="3053721"/>
          </a:xfrm>
          <a:prstGeom prst="roundRect">
            <a:avLst>
              <a:gd name="adj" fmla="val 7902"/>
            </a:avLst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B8C41F0-59B1-4166-ADD2-3C746BBF9A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9243" y="5002893"/>
            <a:ext cx="1514829" cy="10465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94AECC8-187D-445E-8234-5373BC8895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4036" y="5372334"/>
            <a:ext cx="2355993" cy="13610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D6F3866-5496-4C6E-8D6A-08C9AB0153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80065" y="-1475109"/>
            <a:ext cx="1878274" cy="12096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E2C4873-9A77-418D-8ED2-20AE2F125C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12619"/>
          <a:stretch/>
        </p:blipFill>
        <p:spPr>
          <a:xfrm>
            <a:off x="9158339" y="4256886"/>
            <a:ext cx="3033661" cy="260111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6FF752E-7A0D-4BCE-B6E1-AD6300573F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1575" r="-1"/>
          <a:stretch/>
        </p:blipFill>
        <p:spPr>
          <a:xfrm>
            <a:off x="8465623" y="-124280"/>
            <a:ext cx="3726377" cy="4381166"/>
          </a:xfrm>
          <a:prstGeom prst="rect">
            <a:avLst/>
          </a:prstGeom>
        </p:spPr>
      </p:pic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848C16B9-F045-4754-BF17-3C7DF7BC7AA7}"/>
              </a:ext>
            </a:extLst>
          </p:cNvPr>
          <p:cNvSpPr/>
          <p:nvPr userDrawn="1"/>
        </p:nvSpPr>
        <p:spPr>
          <a:xfrm>
            <a:off x="964641" y="1724431"/>
            <a:ext cx="6961585" cy="2664584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E40193E-E827-41A5-A7E5-8902825B97B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071187" y="3679676"/>
            <a:ext cx="1642623" cy="1323217"/>
          </a:xfrm>
          <a:prstGeom prst="rect">
            <a:avLst/>
          </a:prstGeom>
        </p:spPr>
      </p:pic>
      <p:sp>
        <p:nvSpPr>
          <p:cNvPr id="17" name="菱形 16">
            <a:extLst>
              <a:ext uri="{FF2B5EF4-FFF2-40B4-BE49-F238E27FC236}">
                <a16:creationId xmlns:a16="http://schemas.microsoft.com/office/drawing/2014/main" id="{DE6317AB-8965-4F32-B934-E1FD53A50EF2}"/>
              </a:ext>
            </a:extLst>
          </p:cNvPr>
          <p:cNvSpPr/>
          <p:nvPr userDrawn="1"/>
        </p:nvSpPr>
        <p:spPr>
          <a:xfrm>
            <a:off x="4323431" y="6035446"/>
            <a:ext cx="1323548" cy="810196"/>
          </a:xfrm>
          <a:prstGeom prst="diamond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BDFD9D50-6B44-409A-A0F4-23970CD4BCE4}"/>
              </a:ext>
            </a:extLst>
          </p:cNvPr>
          <p:cNvSpPr/>
          <p:nvPr userDrawn="1"/>
        </p:nvSpPr>
        <p:spPr>
          <a:xfrm>
            <a:off x="1690126" y="512741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77C39BAB-A40A-4C3D-BDA6-A572C1548BE0}"/>
              </a:ext>
            </a:extLst>
          </p:cNvPr>
          <p:cNvSpPr/>
          <p:nvPr userDrawn="1"/>
        </p:nvSpPr>
        <p:spPr>
          <a:xfrm>
            <a:off x="4997562" y="12963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8D3413BB-47A3-4384-B10B-8A5B2E400681}"/>
              </a:ext>
            </a:extLst>
          </p:cNvPr>
          <p:cNvSpPr/>
          <p:nvPr userDrawn="1"/>
        </p:nvSpPr>
        <p:spPr>
          <a:xfrm>
            <a:off x="1690126" y="5233102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B96C0C33-0B8A-4964-BE1A-FA0435EE5293}"/>
              </a:ext>
            </a:extLst>
          </p:cNvPr>
          <p:cNvSpPr/>
          <p:nvPr userDrawn="1"/>
        </p:nvSpPr>
        <p:spPr>
          <a:xfrm>
            <a:off x="408247" y="1162394"/>
            <a:ext cx="556394" cy="556705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2DB7A450-ABC3-4531-9842-81C1A5573FFB}"/>
              </a:ext>
            </a:extLst>
          </p:cNvPr>
          <p:cNvSpPr/>
          <p:nvPr userDrawn="1"/>
        </p:nvSpPr>
        <p:spPr>
          <a:xfrm>
            <a:off x="1271093" y="4686897"/>
            <a:ext cx="375433" cy="375643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00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17C391B8-2A1A-4046-B581-2666046762FC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391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6855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868C-5F19-4A5E-9C05-A0CFEFFF9AD8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21C9-2CAC-4038-97E0-ADC5DBEB59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152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60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86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29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prstClr val="white"/>
              </a:solidFill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19665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7518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32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0346E4-A210-4C2A-B899-1318E67B4576}"/>
              </a:ext>
            </a:extLst>
          </p:cNvPr>
          <p:cNvSpPr txBox="1"/>
          <p:nvPr userDrawn="1"/>
        </p:nvSpPr>
        <p:spPr>
          <a:xfrm>
            <a:off x="8153400" y="6525479"/>
            <a:ext cx="371076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err="1">
                <a:solidFill>
                  <a:schemeClr val="bg1">
                    <a:lumMod val="65000"/>
                  </a:schemeClr>
                </a:solidFill>
              </a:rPr>
              <a:t>Hương</a:t>
            </a:r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bg1">
                    <a:lumMod val="65000"/>
                  </a:schemeClr>
                </a:solidFill>
              </a:rPr>
              <a:t>thảo</a:t>
            </a:r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79116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845F8F1A-FAAB-202B-1E95-2B4791DB821C}"/>
              </a:ext>
            </a:extLst>
          </p:cNvPr>
          <p:cNvSpPr/>
          <p:nvPr userDrawn="1"/>
        </p:nvSpPr>
        <p:spPr>
          <a:xfrm>
            <a:off x="0" y="0"/>
            <a:ext cx="12192000" cy="6721475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Hình chữ nhật: Góc Tròn 1">
            <a:extLst>
              <a:ext uri="{FF2B5EF4-FFF2-40B4-BE49-F238E27FC236}">
                <a16:creationId xmlns:a16="http://schemas.microsoft.com/office/drawing/2014/main" id="{0529BB3B-4481-E867-48B2-D26AF5B1A6B5}"/>
              </a:ext>
            </a:extLst>
          </p:cNvPr>
          <p:cNvSpPr/>
          <p:nvPr userDrawn="1"/>
        </p:nvSpPr>
        <p:spPr>
          <a:xfrm>
            <a:off x="211015" y="182880"/>
            <a:ext cx="11774659" cy="644300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81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ctr" defTabSz="1066139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ctr" defTabSz="1066139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Verdana" panose="020B0604030504040204" pitchFamily="34" charset="0"/>
        </a:defRPr>
      </a:lvl2pPr>
      <a:lvl3pPr algn="ctr" defTabSz="1066139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Verdana" panose="020B0604030504040204" pitchFamily="34" charset="0"/>
        </a:defRPr>
      </a:lvl3pPr>
      <a:lvl4pPr algn="ctr" defTabSz="1066139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Verdana" panose="020B0604030504040204" pitchFamily="34" charset="0"/>
        </a:defRPr>
      </a:lvl4pPr>
      <a:lvl5pPr algn="ctr" defTabSz="1066139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Verdana" panose="020B0604030504040204" pitchFamily="34" charset="0"/>
        </a:defRPr>
      </a:lvl5pPr>
      <a:lvl6pPr marL="609585" algn="ctr" defTabSz="1066139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Verdana" panose="020B0604030504040204" pitchFamily="34" charset="0"/>
        </a:defRPr>
      </a:lvl6pPr>
      <a:lvl7pPr marL="1218535" algn="ctr" defTabSz="1066139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Verdana" panose="020B0604030504040204" pitchFamily="34" charset="0"/>
        </a:defRPr>
      </a:lvl7pPr>
      <a:lvl8pPr marL="1828120" algn="ctr" defTabSz="1066139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Verdana" panose="020B0604030504040204" pitchFamily="34" charset="0"/>
        </a:defRPr>
      </a:lvl8pPr>
      <a:lvl9pPr marL="2437704" algn="ctr" defTabSz="1066139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Verdana" panose="020B0604030504040204" pitchFamily="34" charset="0"/>
        </a:defRPr>
      </a:lvl9pPr>
    </p:titleStyle>
    <p:bodyStyle>
      <a:lvl1pPr marL="400041" indent="-400041" algn="l" defTabSz="1066139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67389" indent="-334002" algn="l" defTabSz="1066139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latin typeface="Arial" panose="020B0604020202020204" pitchFamily="34" charset="0"/>
        </a:defRPr>
      </a:lvl2pPr>
      <a:lvl3pPr marL="1332832" indent="-266693" algn="l" defTabSz="1066139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Arial" panose="020B0604020202020204" pitchFamily="34" charset="0"/>
        </a:defRPr>
      </a:lvl3pPr>
      <a:lvl4pPr marL="1866219" indent="-266693" algn="l" defTabSz="1066139" rtl="0" fontAlgn="base">
        <a:spcBef>
          <a:spcPct val="20000"/>
        </a:spcBef>
        <a:spcAft>
          <a:spcPct val="0"/>
        </a:spcAft>
        <a:buChar char="–"/>
        <a:defRPr sz="2265">
          <a:solidFill>
            <a:schemeClr val="tx1"/>
          </a:solidFill>
          <a:latin typeface="Arial" panose="020B0604020202020204" pitchFamily="34" charset="0"/>
        </a:defRPr>
      </a:lvl4pPr>
      <a:lvl5pPr marL="2399605" indent="-266693" algn="l" defTabSz="1066139" rtl="0" fontAlgn="base">
        <a:spcBef>
          <a:spcPct val="20000"/>
        </a:spcBef>
        <a:spcAft>
          <a:spcPct val="0"/>
        </a:spcAft>
        <a:buChar char="»"/>
        <a:defRPr sz="2265">
          <a:solidFill>
            <a:schemeClr val="tx1"/>
          </a:solidFill>
          <a:latin typeface="Arial" panose="020B0604020202020204" pitchFamily="34" charset="0"/>
        </a:defRPr>
      </a:lvl5pPr>
      <a:lvl6pPr marL="3008555" indent="-266693" algn="l" defTabSz="1066139" rtl="0" fontAlgn="base">
        <a:spcBef>
          <a:spcPct val="20000"/>
        </a:spcBef>
        <a:spcAft>
          <a:spcPct val="0"/>
        </a:spcAft>
        <a:buChar char="»"/>
        <a:defRPr sz="2265">
          <a:solidFill>
            <a:schemeClr val="tx1"/>
          </a:solidFill>
          <a:latin typeface="Arial" panose="020B0604020202020204" pitchFamily="34" charset="0"/>
        </a:defRPr>
      </a:lvl6pPr>
      <a:lvl7pPr marL="3618140" indent="-266693" algn="l" defTabSz="1066139" rtl="0" fontAlgn="base">
        <a:spcBef>
          <a:spcPct val="20000"/>
        </a:spcBef>
        <a:spcAft>
          <a:spcPct val="0"/>
        </a:spcAft>
        <a:buChar char="»"/>
        <a:defRPr sz="2265">
          <a:solidFill>
            <a:schemeClr val="tx1"/>
          </a:solidFill>
          <a:latin typeface="Arial" panose="020B0604020202020204" pitchFamily="34" charset="0"/>
        </a:defRPr>
      </a:lvl7pPr>
      <a:lvl8pPr marL="4227725" indent="-266693" algn="l" defTabSz="1066139" rtl="0" fontAlgn="base">
        <a:spcBef>
          <a:spcPct val="20000"/>
        </a:spcBef>
        <a:spcAft>
          <a:spcPct val="0"/>
        </a:spcAft>
        <a:buChar char="»"/>
        <a:defRPr sz="2265">
          <a:solidFill>
            <a:schemeClr val="tx1"/>
          </a:solidFill>
          <a:latin typeface="Arial" panose="020B0604020202020204" pitchFamily="34" charset="0"/>
        </a:defRPr>
      </a:lvl8pPr>
      <a:lvl9pPr marL="4837310" indent="-266693" algn="l" defTabSz="1066139" rtl="0" fontAlgn="base">
        <a:spcBef>
          <a:spcPct val="20000"/>
        </a:spcBef>
        <a:spcAft>
          <a:spcPct val="0"/>
        </a:spcAft>
        <a:buChar char="»"/>
        <a:defRPr sz="2265">
          <a:solidFill>
            <a:schemeClr val="tx1"/>
          </a:solidFill>
          <a:latin typeface="Arial" panose="020B0604020202020204" pitchFamily="34" charset="0"/>
        </a:defRPr>
      </a:lvl9pPr>
    </p:bodyStyle>
    <p:otherStyle>
      <a:defPPr>
        <a:defRPr lang="zh-CN"/>
      </a:defPPr>
      <a:lvl1pPr marL="0" algn="l" defTabSz="1218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8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35" algn="l" defTabSz="1218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20" algn="l" defTabSz="1218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04" algn="l" defTabSz="1218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654" algn="l" defTabSz="1218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239" algn="l" defTabSz="1218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824" algn="l" defTabSz="1218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409" algn="l" defTabSz="1218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18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DE6A8108-EA3D-C718-1433-24F8259730F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B2DB89-CB3F-0028-790D-99904F89E754}"/>
              </a:ext>
            </a:extLst>
          </p:cNvPr>
          <p:cNvSpPr/>
          <p:nvPr userDrawn="1"/>
        </p:nvSpPr>
        <p:spPr>
          <a:xfrm>
            <a:off x="-94906" y="0"/>
            <a:ext cx="12193387" cy="6858000"/>
          </a:xfrm>
          <a:prstGeom prst="rect">
            <a:avLst/>
          </a:prstGeom>
          <a:solidFill>
            <a:srgbClr val="FDF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0BDBFF1-6478-575D-BD2A-68F2100FD29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611" y="113769"/>
            <a:ext cx="1506310" cy="150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7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3DDBAC0-9E6B-4502-867F-566DCD3582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l="23869" t="34014" r="25111" b="33197"/>
          <a:stretch/>
        </p:blipFill>
        <p:spPr>
          <a:xfrm>
            <a:off x="0" y="0"/>
            <a:ext cx="121925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9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2A112DC9-F573-4C30-9171-23A504E4305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3DDBAC0-9E6B-4502-867F-566DCD3582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l="23869" t="34014" r="25111" b="33197"/>
          <a:stretch/>
        </p:blipFill>
        <p:spPr>
          <a:xfrm>
            <a:off x="0" y="0"/>
            <a:ext cx="121925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0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8.png"/><Relationship Id="rId7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47390"/>
            <a:ext cx="12182475" cy="366458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470451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18337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117295" y="204292"/>
            <a:ext cx="1371906" cy="1371906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1239" y="3445576"/>
            <a:ext cx="4188062" cy="3476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84E7AE-727B-40B9-D8BD-BB88368FB2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87735" y="6157343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D4D3C31-C35B-C8E9-0AD3-2F821F6C14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5772" y="327868"/>
            <a:ext cx="1353429" cy="13229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3389A76-2A53-AC56-2D95-9B31A81BF0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432" r="7434" b="24976"/>
          <a:stretch/>
        </p:blipFill>
        <p:spPr>
          <a:xfrm>
            <a:off x="1755227" y="1061085"/>
            <a:ext cx="8776139" cy="251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93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83">
            <a:extLst>
              <a:ext uri="{FF2B5EF4-FFF2-40B4-BE49-F238E27FC236}">
                <a16:creationId xmlns:a16="http://schemas.microsoft.com/office/drawing/2014/main" id="{7AE7BAA0-AB17-40BE-8A37-859095EEB442}"/>
              </a:ext>
            </a:extLst>
          </p:cNvPr>
          <p:cNvSpPr txBox="1"/>
          <p:nvPr/>
        </p:nvSpPr>
        <p:spPr>
          <a:xfrm>
            <a:off x="2565470" y="1522376"/>
            <a:ext cx="72603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Thứ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...,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ngày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...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tháng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...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năm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...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94A73"/>
              </a:solidFill>
              <a:effectLst/>
              <a:uLnTx/>
              <a:uFillTx/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00" r="48400">
                        <a14:backgroundMark x1="15400" y1="43800" x2="11200" y2="57200"/>
                        <a14:backgroundMark x1="8800" y1="56600" x2="10400" y2="62400"/>
                        <a14:backgroundMark x1="10200" y1="54200" x2="15200" y2="63600"/>
                        <a14:backgroundMark x1="16400" y1="58000" x2="17800" y2="64600"/>
                        <a14:backgroundMark x1="21800" y1="59000" x2="26200" y2="69800"/>
                        <a14:backgroundMark x1="29600" y1="70400" x2="30800" y2="73600"/>
                        <a14:backgroundMark x1="14400" y1="54000" x2="21600" y2="64200"/>
                        <a14:backgroundMark x1="18200" y1="42200" x2="9600" y2="55600"/>
                        <a14:backgroundMark x1="18400" y1="39200" x2="17800" y2="46000"/>
                        <a14:backgroundMark x1="21200" y1="37400" x2="19400" y2="45400"/>
                        <a14:backgroundMark x1="23600" y1="38200" x2="19400" y2="42800"/>
                        <a14:backgroundMark x1="15800" y1="53000" x2="20000" y2="54800"/>
                        <a14:backgroundMark x1="20400" y1="54800" x2="21200" y2="56600"/>
                        <a14:backgroundMark x1="46200" y1="51400" x2="46800" y2="58600"/>
                        <a14:backgroundMark x1="16400" y1="53000" x2="22200" y2="560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869" r="50801" b="11067"/>
          <a:stretch>
            <a:fillRect/>
          </a:stretch>
        </p:blipFill>
        <p:spPr>
          <a:xfrm>
            <a:off x="-1325886" y="3237982"/>
            <a:ext cx="3309780" cy="37715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600" b="100000" l="46800" r="836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85" t="31645" r="16627"/>
          <a:stretch>
            <a:fillRect/>
          </a:stretch>
        </p:blipFill>
        <p:spPr>
          <a:xfrm rot="21438028">
            <a:off x="10101993" y="3530339"/>
            <a:ext cx="2107576" cy="41411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C0E7E1-90ED-C5F9-87BD-3C4935814D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5928" y="2240610"/>
            <a:ext cx="3084843" cy="11766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2B4F78-9817-684B-4221-E4FB9BFCB8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0536" y="2824243"/>
            <a:ext cx="7328027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5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-0.03055 L -2.08333E-6 2.59259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280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2 -0.05255 L 4.58333E-6 1.48148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47390"/>
            <a:ext cx="12182475" cy="366458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470451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18337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117295" y="204292"/>
            <a:ext cx="1371906" cy="1371906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0E5807-DAF1-FD89-3577-78E2CF04A71D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1239" y="3445576"/>
            <a:ext cx="4188062" cy="3476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681742-0971-F933-9700-B5119A1653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87735" y="6157343"/>
            <a:ext cx="2188654" cy="8900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ADA472-8CEC-AF3A-34A5-78FB21E9E1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4341" y="261901"/>
            <a:ext cx="1377815" cy="13229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9E96F7-A4D6-386A-DDCA-A4705396E80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921" t="7421" r="5430" b="34395"/>
          <a:stretch/>
        </p:blipFill>
        <p:spPr>
          <a:xfrm>
            <a:off x="1729641" y="1228712"/>
            <a:ext cx="8532163" cy="194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9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4C53F2-694D-3E56-0C5C-6C4EC6246D94}"/>
              </a:ext>
            </a:extLst>
          </p:cNvPr>
          <p:cNvSpPr txBox="1"/>
          <p:nvPr/>
        </p:nvSpPr>
        <p:spPr>
          <a:xfrm>
            <a:off x="93063" y="237308"/>
            <a:ext cx="12187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nhận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xét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bảo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quản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đồ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dùng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gia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đình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dưới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đây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624120-3949-5E27-BE19-665C7AAD1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512" y="1538287"/>
            <a:ext cx="7978343" cy="446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4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90544D-EFFC-7582-C0D8-0FD48DD19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174" y="714374"/>
            <a:ext cx="8315325" cy="525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5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3A2C6096-C92E-8B13-54B1-0D793104F160}"/>
              </a:ext>
            </a:extLst>
          </p:cNvPr>
          <p:cNvSpPr/>
          <p:nvPr/>
        </p:nvSpPr>
        <p:spPr>
          <a:xfrm>
            <a:off x="2918480" y="1171575"/>
            <a:ext cx="5846334" cy="3143250"/>
          </a:xfrm>
          <a:prstGeom prst="cloudCallout">
            <a:avLst>
              <a:gd name="adj1" fmla="val -48521"/>
              <a:gd name="adj2" fmla="val 4984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3C1DEF-CF32-4EDE-D130-8EDFE190F30B}"/>
              </a:ext>
            </a:extLst>
          </p:cNvPr>
          <p:cNvSpPr txBox="1"/>
          <p:nvPr/>
        </p:nvSpPr>
        <p:spPr>
          <a:xfrm>
            <a:off x="3579177" y="1931849"/>
            <a:ext cx="47669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em việc bảo quản đồ dùng gia đình có ích lợi gì?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7EE2EC-9118-D648-ADE1-60C225D50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19756" y="2743200"/>
            <a:ext cx="191338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6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-27444" y="1"/>
            <a:ext cx="12219444" cy="685799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65" y="240631"/>
            <a:ext cx="9166034" cy="5333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88881C-F065-4D9A-8B30-D0C5DEDBAE8F}"/>
              </a:ext>
            </a:extLst>
          </p:cNvPr>
          <p:cNvSpPr txBox="1"/>
          <p:nvPr/>
        </p:nvSpPr>
        <p:spPr>
          <a:xfrm>
            <a:off x="3218903" y="1750910"/>
            <a:ext cx="75077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rút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ra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thân</a:t>
            </a:r>
            <a:r>
              <a:rPr lang="en-US" sz="5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5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5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5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607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mple">
  <a:themeElements>
    <a:clrScheme name="红橙色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8001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8001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sample 1">
        <a:dk1>
          <a:srgbClr val="1A3E86"/>
        </a:dk1>
        <a:lt1>
          <a:srgbClr val="C1CFDD"/>
        </a:lt1>
        <a:dk2>
          <a:srgbClr val="000000"/>
        </a:dk2>
        <a:lt2>
          <a:srgbClr val="B2B2B2"/>
        </a:lt2>
        <a:accent1>
          <a:srgbClr val="4AAAC0"/>
        </a:accent1>
        <a:accent2>
          <a:srgbClr val="6600FF"/>
        </a:accent2>
        <a:accent3>
          <a:srgbClr val="DDE4EB"/>
        </a:accent3>
        <a:accent4>
          <a:srgbClr val="143472"/>
        </a:accent4>
        <a:accent5>
          <a:srgbClr val="B1D2DC"/>
        </a:accent5>
        <a:accent6>
          <a:srgbClr val="5C00E7"/>
        </a:accent6>
        <a:hlink>
          <a:srgbClr val="0066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B166E"/>
        </a:dk1>
        <a:lt1>
          <a:srgbClr val="AADBFC"/>
        </a:lt1>
        <a:dk2>
          <a:srgbClr val="003366"/>
        </a:dk2>
        <a:lt2>
          <a:srgbClr val="B2B2B2"/>
        </a:lt2>
        <a:accent1>
          <a:srgbClr val="19B17B"/>
        </a:accent1>
        <a:accent2>
          <a:srgbClr val="E57B1B"/>
        </a:accent2>
        <a:accent3>
          <a:srgbClr val="D2EAFD"/>
        </a:accent3>
        <a:accent4>
          <a:srgbClr val="23115D"/>
        </a:accent4>
        <a:accent5>
          <a:srgbClr val="ABD5BF"/>
        </a:accent5>
        <a:accent6>
          <a:srgbClr val="CF6F17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335338"/>
        </a:dk1>
        <a:lt1>
          <a:srgbClr val="D7E4BE"/>
        </a:lt1>
        <a:dk2>
          <a:srgbClr val="000066"/>
        </a:dk2>
        <a:lt2>
          <a:srgbClr val="B2B2B2"/>
        </a:lt2>
        <a:accent1>
          <a:srgbClr val="2F86B1"/>
        </a:accent1>
        <a:accent2>
          <a:srgbClr val="D2761A"/>
        </a:accent2>
        <a:accent3>
          <a:srgbClr val="E8EFDB"/>
        </a:accent3>
        <a:accent4>
          <a:srgbClr val="2A462E"/>
        </a:accent4>
        <a:accent5>
          <a:srgbClr val="ADC3D5"/>
        </a:accent5>
        <a:accent6>
          <a:srgbClr val="BE6A16"/>
        </a:accent6>
        <a:hlink>
          <a:srgbClr val="368463"/>
        </a:hlink>
        <a:folHlink>
          <a:srgbClr val="481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73</Words>
  <Application>Microsoft Office PowerPoint</Application>
  <PresentationFormat>Widescreen</PresentationFormat>
  <Paragraphs>13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等线</vt:lpstr>
      <vt:lpstr>Arial</vt:lpstr>
      <vt:lpstr>Calibri</vt:lpstr>
      <vt:lpstr>Cambria Math</vt:lpstr>
      <vt:lpstr>Times New Roman</vt:lpstr>
      <vt:lpstr>Utm AVO</vt:lpstr>
      <vt:lpstr>Verdana</vt:lpstr>
      <vt:lpstr>Wingdings</vt:lpstr>
      <vt:lpstr>字魂105号-简雅黑</vt:lpstr>
      <vt:lpstr>1_Office 主题</vt:lpstr>
      <vt:lpstr>sample</vt:lpstr>
      <vt:lpstr>2_Office 主题</vt:lpstr>
      <vt:lpstr>4_Office Theme</vt:lpstr>
      <vt:lpstr>1_Office 主题​​</vt:lpstr>
      <vt:lpstr>4_Office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Đặng Thị Thúy Ngọc</cp:lastModifiedBy>
  <cp:revision>37</cp:revision>
  <dcterms:created xsi:type="dcterms:W3CDTF">2021-10-14T15:26:18Z</dcterms:created>
  <dcterms:modified xsi:type="dcterms:W3CDTF">2026-01-29T14:59:07Z</dcterms:modified>
</cp:coreProperties>
</file>