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sldIdLst>
    <p:sldId id="378" r:id="rId2"/>
    <p:sldId id="367" r:id="rId3"/>
    <p:sldId id="373" r:id="rId4"/>
    <p:sldId id="273" r:id="rId5"/>
    <p:sldId id="274" r:id="rId6"/>
    <p:sldId id="379" r:id="rId7"/>
    <p:sldId id="38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2E9"/>
    <a:srgbClr val="FDE084"/>
    <a:srgbClr val="BEEEAF"/>
    <a:srgbClr val="66E5B9"/>
    <a:srgbClr val="6BE8C8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7D44-565F-4478-A26C-E638DDD5ED9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C8942-75DC-44A4-86CB-1765E37A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04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22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63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54" y="4155751"/>
            <a:ext cx="3860800" cy="2286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7" y="-3448047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82639" y="1267380"/>
            <a:ext cx="7186583" cy="258532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Đạo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đức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9 :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Cảm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xúc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(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Tiết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1)</a:t>
            </a:r>
            <a:endParaRPr lang="zh-CN" altLang="en-US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15805" y="423902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55194" y="60529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80206" y="1246783"/>
            <a:ext cx="3400009" cy="26328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194467" y="1454484"/>
            <a:ext cx="3023530" cy="2583326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062393" y="4052355"/>
            <a:ext cx="2939985" cy="22253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1062393" y="1638777"/>
            <a:ext cx="2939985" cy="2399033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007993" y="4332903"/>
            <a:ext cx="3210004" cy="1944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4149969"/>
            <a:ext cx="3415544" cy="22522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71250" y="58398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26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434267" y="29437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930551" y="479045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858595" y="1310042"/>
            <a:ext cx="3307901" cy="23387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684715" y="1528607"/>
            <a:ext cx="2151670" cy="223114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56301" y="4392655"/>
            <a:ext cx="3022271" cy="19414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1191841" y="1612030"/>
            <a:ext cx="2270392" cy="2105182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505898" y="4652221"/>
            <a:ext cx="2868866" cy="1957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21" y="4668515"/>
            <a:ext cx="3000175" cy="1941412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1527836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4975415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8937352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760550" y="60915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793003" y="6127812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868872" y="47276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28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857161" y="521475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488525" y="30329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3393335" y="5193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625248" y="1232097"/>
            <a:ext cx="5246915" cy="49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731366" y="1375134"/>
            <a:ext cx="5235499" cy="5269015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custGeom>
              <a:avLst/>
              <a:gdLst>
                <a:gd name="connsiteX0" fmla="*/ 0 w 5036457"/>
                <a:gd name="connsiteY0" fmla="*/ 0 h 4059702"/>
                <a:gd name="connsiteX1" fmla="*/ 5036457 w 5036457"/>
                <a:gd name="connsiteY1" fmla="*/ 0 h 4059702"/>
                <a:gd name="connsiteX2" fmla="*/ 5036457 w 5036457"/>
                <a:gd name="connsiteY2" fmla="*/ 4059702 h 4059702"/>
                <a:gd name="connsiteX3" fmla="*/ 0 w 5036457"/>
                <a:gd name="connsiteY3" fmla="*/ 4059702 h 4059702"/>
                <a:gd name="connsiteX4" fmla="*/ 0 w 5036457"/>
                <a:gd name="connsiteY4" fmla="*/ 0 h 405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7" h="4059702" fill="none" extrusionOk="0">
                  <a:moveTo>
                    <a:pt x="0" y="0"/>
                  </a:moveTo>
                  <a:cubicBezTo>
                    <a:pt x="1945669" y="106216"/>
                    <a:pt x="2883447" y="-142119"/>
                    <a:pt x="5036457" y="0"/>
                  </a:cubicBezTo>
                  <a:cubicBezTo>
                    <a:pt x="5035946" y="1946980"/>
                    <a:pt x="5035687" y="3115350"/>
                    <a:pt x="5036457" y="4059702"/>
                  </a:cubicBezTo>
                  <a:cubicBezTo>
                    <a:pt x="3563984" y="4030474"/>
                    <a:pt x="1338021" y="4044008"/>
                    <a:pt x="0" y="4059702"/>
                  </a:cubicBezTo>
                  <a:cubicBezTo>
                    <a:pt x="-56229" y="2073652"/>
                    <a:pt x="-65128" y="1488857"/>
                    <a:pt x="0" y="0"/>
                  </a:cubicBezTo>
                  <a:close/>
                </a:path>
                <a:path w="5036457" h="4059702" stroke="0" extrusionOk="0">
                  <a:moveTo>
                    <a:pt x="0" y="0"/>
                  </a:moveTo>
                  <a:cubicBezTo>
                    <a:pt x="2025790" y="-71603"/>
                    <a:pt x="4475109" y="126493"/>
                    <a:pt x="5036457" y="0"/>
                  </a:cubicBezTo>
                  <a:cubicBezTo>
                    <a:pt x="4947267" y="1520321"/>
                    <a:pt x="5192241" y="3582896"/>
                    <a:pt x="5036457" y="4059702"/>
                  </a:cubicBezTo>
                  <a:cubicBezTo>
                    <a:pt x="2805665" y="4104546"/>
                    <a:pt x="648958" y="3902815"/>
                    <a:pt x="0" y="4059702"/>
                  </a:cubicBezTo>
                  <a:cubicBezTo>
                    <a:pt x="-31925" y="2786584"/>
                    <a:pt x="67210" y="185236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custGeom>
              <a:avLst/>
              <a:gdLst>
                <a:gd name="connsiteX0" fmla="*/ 0 w 5036457"/>
                <a:gd name="connsiteY0" fmla="*/ 0 h 4059702"/>
                <a:gd name="connsiteX1" fmla="*/ 5036457 w 5036457"/>
                <a:gd name="connsiteY1" fmla="*/ 0 h 4059702"/>
                <a:gd name="connsiteX2" fmla="*/ 5036457 w 5036457"/>
                <a:gd name="connsiteY2" fmla="*/ 4059702 h 4059702"/>
                <a:gd name="connsiteX3" fmla="*/ 0 w 5036457"/>
                <a:gd name="connsiteY3" fmla="*/ 4059702 h 4059702"/>
                <a:gd name="connsiteX4" fmla="*/ 0 w 5036457"/>
                <a:gd name="connsiteY4" fmla="*/ 0 h 405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7" h="4059702" fill="none" extrusionOk="0">
                  <a:moveTo>
                    <a:pt x="0" y="0"/>
                  </a:moveTo>
                  <a:cubicBezTo>
                    <a:pt x="2198614" y="-52728"/>
                    <a:pt x="3760887" y="-50396"/>
                    <a:pt x="5036457" y="0"/>
                  </a:cubicBezTo>
                  <a:cubicBezTo>
                    <a:pt x="5149625" y="2015916"/>
                    <a:pt x="5106950" y="3176593"/>
                    <a:pt x="5036457" y="4059702"/>
                  </a:cubicBezTo>
                  <a:cubicBezTo>
                    <a:pt x="3567617" y="4037223"/>
                    <a:pt x="1704634" y="4129956"/>
                    <a:pt x="0" y="4059702"/>
                  </a:cubicBezTo>
                  <a:cubicBezTo>
                    <a:pt x="-112813" y="2768546"/>
                    <a:pt x="22711" y="2006654"/>
                    <a:pt x="0" y="0"/>
                  </a:cubicBezTo>
                  <a:close/>
                </a:path>
                <a:path w="5036457" h="4059702" stroke="0" extrusionOk="0">
                  <a:moveTo>
                    <a:pt x="0" y="0"/>
                  </a:moveTo>
                  <a:cubicBezTo>
                    <a:pt x="1710428" y="-78112"/>
                    <a:pt x="3898991" y="-31176"/>
                    <a:pt x="5036457" y="0"/>
                  </a:cubicBezTo>
                  <a:cubicBezTo>
                    <a:pt x="4938017" y="1090862"/>
                    <a:pt x="5111639" y="2703404"/>
                    <a:pt x="5036457" y="4059702"/>
                  </a:cubicBezTo>
                  <a:cubicBezTo>
                    <a:pt x="3196412" y="4159236"/>
                    <a:pt x="1565115" y="4172443"/>
                    <a:pt x="0" y="4059702"/>
                  </a:cubicBezTo>
                  <a:cubicBezTo>
                    <a:pt x="69522" y="2578256"/>
                    <a:pt x="-4875" y="1874818"/>
                    <a:pt x="0" y="0"/>
                  </a:cubicBezTo>
                  <a:close/>
                </a:path>
              </a:pathLst>
            </a:custGeom>
            <a:solidFill>
              <a:srgbClr val="D8F3F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0141" y="1503626"/>
            <a:ext cx="4609344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 có những cảm xúc khác nhau, và chia thành hai loại là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1523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360655" y="526749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292568" y="227219"/>
            <a:ext cx="2270392" cy="1200330"/>
            <a:chOff x="605720" y="1203567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720" y="1203567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07707" y="50055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794414" y="948243"/>
            <a:ext cx="408621" cy="523220"/>
            <a:chOff x="5942289" y="-2501786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942289" y="-2435924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964497" y="-250178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23730" y="2166010"/>
            <a:ext cx="5204436" cy="3394669"/>
            <a:chOff x="820176" y="3207909"/>
            <a:chExt cx="5204436" cy="3394669"/>
          </a:xfrm>
        </p:grpSpPr>
        <p:grpSp>
          <p:nvGrpSpPr>
            <p:cNvPr id="7" name="Group 6"/>
            <p:cNvGrpSpPr/>
            <p:nvPr/>
          </p:nvGrpSpPr>
          <p:grpSpPr>
            <a:xfrm>
              <a:off x="820176" y="3207909"/>
              <a:ext cx="5204436" cy="3394669"/>
              <a:chOff x="820176" y="3207909"/>
              <a:chExt cx="5204436" cy="339466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1B9DFFD-725A-9C49-90C1-4B13194E388F}"/>
                  </a:ext>
                </a:extLst>
              </p:cNvPr>
              <p:cNvGrpSpPr/>
              <p:nvPr/>
            </p:nvGrpSpPr>
            <p:grpSpPr>
              <a:xfrm>
                <a:off x="820176" y="3207909"/>
                <a:ext cx="3724551" cy="3161291"/>
                <a:chOff x="189916" y="2756054"/>
                <a:chExt cx="3505165" cy="3127773"/>
              </a:xfrm>
            </p:grpSpPr>
            <p:sp>
              <p:nvSpPr>
                <p:cNvPr id="16" name="5-Point Star 15">
                  <a:extLst>
                    <a:ext uri="{FF2B5EF4-FFF2-40B4-BE49-F238E27FC236}">
                      <a16:creationId xmlns:a16="http://schemas.microsoft.com/office/drawing/2014/main" id="{FBD49F63-6D4B-564D-893B-BFBF1B152469}"/>
                    </a:ext>
                  </a:extLst>
                </p:cNvPr>
                <p:cNvSpPr/>
                <p:nvPr/>
              </p:nvSpPr>
              <p:spPr>
                <a:xfrm>
                  <a:off x="189916" y="2756054"/>
                  <a:ext cx="3505165" cy="3127773"/>
                </a:xfrm>
                <a:prstGeom prst="star5">
                  <a:avLst>
                    <a:gd name="adj" fmla="val 31056"/>
                    <a:gd name="hf" fmla="val 105146"/>
                    <a:gd name="vf" fmla="val 110557"/>
                  </a:avLst>
                </a:prstGeom>
                <a:solidFill>
                  <a:srgbClr val="FDE0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0" name="5-Point Star 19">
                  <a:extLst>
                    <a:ext uri="{FF2B5EF4-FFF2-40B4-BE49-F238E27FC236}">
                      <a16:creationId xmlns:a16="http://schemas.microsoft.com/office/drawing/2014/main" id="{20C49D70-52DA-DD41-BCCE-688C76A1C6D2}"/>
                    </a:ext>
                  </a:extLst>
                </p:cNvPr>
                <p:cNvSpPr/>
                <p:nvPr/>
              </p:nvSpPr>
              <p:spPr>
                <a:xfrm>
                  <a:off x="393700" y="2968629"/>
                  <a:ext cx="3080474" cy="2746372"/>
                </a:xfrm>
                <a:prstGeom prst="star5">
                  <a:avLst>
                    <a:gd name="adj" fmla="val 31056"/>
                    <a:gd name="hf" fmla="val 105146"/>
                    <a:gd name="vf" fmla="val 110557"/>
                  </a:avLst>
                </a:prstGeom>
                <a:noFill/>
                <a:ln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A7A33-A47B-F2A6-F9BF-2114C4E051FA}"/>
                  </a:ext>
                </a:extLst>
              </p:cNvPr>
              <p:cNvGrpSpPr/>
              <p:nvPr/>
            </p:nvGrpSpPr>
            <p:grpSpPr>
              <a:xfrm>
                <a:off x="1265379" y="4361084"/>
                <a:ext cx="408621" cy="523220"/>
                <a:chOff x="5224655" y="-1003845"/>
                <a:chExt cx="408621" cy="52322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8F81DB0-1AE3-61B8-73D6-C16FC5A85D56}"/>
                    </a:ext>
                  </a:extLst>
                </p:cNvPr>
                <p:cNvSpPr/>
                <p:nvPr/>
              </p:nvSpPr>
              <p:spPr>
                <a:xfrm rot="2723604">
                  <a:off x="5224655" y="-949661"/>
                  <a:ext cx="408621" cy="408621"/>
                </a:xfrm>
                <a:prstGeom prst="rect">
                  <a:avLst/>
                </a:prstGeom>
                <a:solidFill>
                  <a:srgbClr val="FDE084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F855EAE-D619-D306-E64D-7E767C1EF2F7}"/>
                    </a:ext>
                  </a:extLst>
                </p:cNvPr>
                <p:cNvSpPr txBox="1"/>
                <p:nvPr/>
              </p:nvSpPr>
              <p:spPr>
                <a:xfrm>
                  <a:off x="5236444" y="-100384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VN" sz="2800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pic>
            <p:nvPicPr>
              <p:cNvPr id="24" name="Picture 4" descr="Weather &amp;amp; Feelings - Baamboozle">
                <a:extLst>
                  <a:ext uri="{FF2B5EF4-FFF2-40B4-BE49-F238E27FC236}">
                    <a16:creationId xmlns:a16="http://schemas.microsoft.com/office/drawing/2014/main" id="{882CECA4-73F6-C15A-31BB-DAC7038E4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499" y="3676285"/>
                <a:ext cx="3273113" cy="2926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23C578-CA72-FD47-9895-297B08728979}"/>
                </a:ext>
              </a:extLst>
            </p:cNvPr>
            <p:cNvSpPr txBox="1"/>
            <p:nvPr/>
          </p:nvSpPr>
          <p:spPr>
            <a:xfrm flipH="1">
              <a:off x="1507102" y="4344629"/>
              <a:ext cx="24902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</a:rPr>
                <a:t>  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luôn tươi cười, vui vẻ.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D545EE-20DB-CF48-952B-47A6C22D9FE8}"/>
                </a:ext>
              </a:extLst>
            </p:cNvPr>
            <p:cNvGrpSpPr/>
            <p:nvPr/>
          </p:nvGrpSpPr>
          <p:grpSpPr>
            <a:xfrm>
              <a:off x="1233780" y="4334890"/>
              <a:ext cx="408621" cy="523220"/>
              <a:chOff x="5224655" y="-1003845"/>
              <a:chExt cx="408621" cy="52322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5D6B8BC-63F9-E746-A0CF-EFE99B3DC845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34C41F-AE73-AC43-8808-23C5C54006D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  <p:pic>
          <p:nvPicPr>
            <p:cNvPr id="2052" name="Picture 4" descr="Weather &amp;amp; Feelings - Baamboozle">
              <a:extLst>
                <a:ext uri="{FF2B5EF4-FFF2-40B4-BE49-F238E27FC236}">
                  <a16:creationId xmlns:a16="http://schemas.microsoft.com/office/drawing/2014/main" id="{7DC2FB5F-598D-E649-B41A-C77870FC5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00" y="3650091"/>
              <a:ext cx="3273113" cy="292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163091" y="435439"/>
            <a:ext cx="5267292" cy="2580026"/>
            <a:chOff x="6163091" y="435439"/>
            <a:chExt cx="5267292" cy="258002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56A110-3CB4-6147-92B8-ABB0B6C8D2D8}"/>
                </a:ext>
              </a:extLst>
            </p:cNvPr>
            <p:cNvGrpSpPr/>
            <p:nvPr/>
          </p:nvGrpSpPr>
          <p:grpSpPr>
            <a:xfrm rot="10629184">
              <a:off x="6163091" y="435439"/>
              <a:ext cx="5113112" cy="2106077"/>
              <a:chOff x="4228356" y="1705464"/>
              <a:chExt cx="4319031" cy="2858757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A1BDCAF-BF85-BB46-8345-A6C3A098D29C}"/>
                  </a:ext>
                </a:extLst>
              </p:cNvPr>
              <p:cNvSpPr/>
              <p:nvPr/>
            </p:nvSpPr>
            <p:spPr>
              <a:xfrm rot="426069">
                <a:off x="4228356" y="1705464"/>
                <a:ext cx="4319031" cy="285875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6964 w 43256"/>
                  <a:gd name="connsiteY0" fmla="*/ 34758 h 43219"/>
                  <a:gd name="connsiteX1" fmla="*/ 5856 w 43256"/>
                  <a:gd name="connsiteY1" fmla="*/ 35139 h 43219"/>
                  <a:gd name="connsiteX2" fmla="*/ 16514 w 43256"/>
                  <a:gd name="connsiteY2" fmla="*/ 38949 h 43219"/>
                  <a:gd name="connsiteX3" fmla="*/ 15846 w 43256"/>
                  <a:gd name="connsiteY3" fmla="*/ 3720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34165 w 43256"/>
                  <a:gd name="connsiteY6" fmla="*/ 22813 h 43219"/>
                  <a:gd name="connsiteX7" fmla="*/ 37416 w 43256"/>
                  <a:gd name="connsiteY7" fmla="*/ 2994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4061 w 43381"/>
                  <a:gd name="connsiteY0" fmla="*/ 14229 h 43219"/>
                  <a:gd name="connsiteX1" fmla="*/ 5784 w 43381"/>
                  <a:gd name="connsiteY1" fmla="*/ 6766 h 43219"/>
                  <a:gd name="connsiteX2" fmla="*/ 14166 w 43381"/>
                  <a:gd name="connsiteY2" fmla="*/ 5061 h 43219"/>
                  <a:gd name="connsiteX3" fmla="*/ 22617 w 43381"/>
                  <a:gd name="connsiteY3" fmla="*/ 3291 h 43219"/>
                  <a:gd name="connsiteX4" fmla="*/ 25910 w 43381"/>
                  <a:gd name="connsiteY4" fmla="*/ 59 h 43219"/>
                  <a:gd name="connsiteX5" fmla="*/ 29994 w 43381"/>
                  <a:gd name="connsiteY5" fmla="*/ 2340 h 43219"/>
                  <a:gd name="connsiteX6" fmla="*/ 35624 w 43381"/>
                  <a:gd name="connsiteY6" fmla="*/ 549 h 43219"/>
                  <a:gd name="connsiteX7" fmla="*/ 38479 w 43381"/>
                  <a:gd name="connsiteY7" fmla="*/ 5435 h 43219"/>
                  <a:gd name="connsiteX8" fmla="*/ 42143 w 43381"/>
                  <a:gd name="connsiteY8" fmla="*/ 10177 h 43219"/>
                  <a:gd name="connsiteX9" fmla="*/ 41979 w 43381"/>
                  <a:gd name="connsiteY9" fmla="*/ 15319 h 43219"/>
                  <a:gd name="connsiteX10" fmla="*/ 43177 w 43381"/>
                  <a:gd name="connsiteY10" fmla="*/ 23181 h 43219"/>
                  <a:gd name="connsiteX11" fmla="*/ 37565 w 43381"/>
                  <a:gd name="connsiteY11" fmla="*/ 30063 h 43219"/>
                  <a:gd name="connsiteX12" fmla="*/ 35556 w 43381"/>
                  <a:gd name="connsiteY12" fmla="*/ 35960 h 43219"/>
                  <a:gd name="connsiteX13" fmla="*/ 28716 w 43381"/>
                  <a:gd name="connsiteY13" fmla="*/ 36674 h 43219"/>
                  <a:gd name="connsiteX14" fmla="*/ 23828 w 43381"/>
                  <a:gd name="connsiteY14" fmla="*/ 42965 h 43219"/>
                  <a:gd name="connsiteX15" fmla="*/ 16641 w 43381"/>
                  <a:gd name="connsiteY15" fmla="*/ 39125 h 43219"/>
                  <a:gd name="connsiteX16" fmla="*/ 5965 w 43381"/>
                  <a:gd name="connsiteY16" fmla="*/ 35331 h 43219"/>
                  <a:gd name="connsiteX17" fmla="*/ 1271 w 43381"/>
                  <a:gd name="connsiteY17" fmla="*/ 31109 h 43219"/>
                  <a:gd name="connsiteX18" fmla="*/ 156 w 43381"/>
                  <a:gd name="connsiteY18" fmla="*/ 19563 h 43219"/>
                  <a:gd name="connsiteX19" fmla="*/ 4024 w 43381"/>
                  <a:gd name="connsiteY19" fmla="*/ 14366 h 43219"/>
                  <a:gd name="connsiteX20" fmla="*/ 4061 w 43381"/>
                  <a:gd name="connsiteY20" fmla="*/ 14229 h 43219"/>
                  <a:gd name="connsiteX0" fmla="*/ 7089 w 43381"/>
                  <a:gd name="connsiteY0" fmla="*/ 34758 h 43219"/>
                  <a:gd name="connsiteX1" fmla="*/ 5981 w 43381"/>
                  <a:gd name="connsiteY1" fmla="*/ 35139 h 43219"/>
                  <a:gd name="connsiteX2" fmla="*/ 16639 w 43381"/>
                  <a:gd name="connsiteY2" fmla="*/ 38949 h 43219"/>
                  <a:gd name="connsiteX3" fmla="*/ 15971 w 43381"/>
                  <a:gd name="connsiteY3" fmla="*/ 37209 h 43219"/>
                  <a:gd name="connsiteX4" fmla="*/ 28988 w 43381"/>
                  <a:gd name="connsiteY4" fmla="*/ 34610 h 43219"/>
                  <a:gd name="connsiteX5" fmla="*/ 28721 w 43381"/>
                  <a:gd name="connsiteY5" fmla="*/ 36519 h 43219"/>
                  <a:gd name="connsiteX6" fmla="*/ 34290 w 43381"/>
                  <a:gd name="connsiteY6" fmla="*/ 22813 h 43219"/>
                  <a:gd name="connsiteX7" fmla="*/ 37541 w 43381"/>
                  <a:gd name="connsiteY7" fmla="*/ 29949 h 43219"/>
                  <a:gd name="connsiteX8" fmla="*/ 41959 w 43381"/>
                  <a:gd name="connsiteY8" fmla="*/ 15213 h 43219"/>
                  <a:gd name="connsiteX9" fmla="*/ 40511 w 43381"/>
                  <a:gd name="connsiteY9" fmla="*/ 17889 h 43219"/>
                  <a:gd name="connsiteX10" fmla="*/ 38485 w 43381"/>
                  <a:gd name="connsiteY10" fmla="*/ 5285 h 43219"/>
                  <a:gd name="connsiteX11" fmla="*/ 38561 w 43381"/>
                  <a:gd name="connsiteY11" fmla="*/ 6549 h 43219"/>
                  <a:gd name="connsiteX12" fmla="*/ 29239 w 43381"/>
                  <a:gd name="connsiteY12" fmla="*/ 3811 h 43219"/>
                  <a:gd name="connsiteX13" fmla="*/ 29981 w 43381"/>
                  <a:gd name="connsiteY13" fmla="*/ 2199 h 43219"/>
                  <a:gd name="connsiteX14" fmla="*/ 22302 w 43381"/>
                  <a:gd name="connsiteY14" fmla="*/ 4579 h 43219"/>
                  <a:gd name="connsiteX15" fmla="*/ 22661 w 43381"/>
                  <a:gd name="connsiteY15" fmla="*/ 3189 h 43219"/>
                  <a:gd name="connsiteX16" fmla="*/ 14161 w 43381"/>
                  <a:gd name="connsiteY16" fmla="*/ 5051 h 43219"/>
                  <a:gd name="connsiteX17" fmla="*/ 15461 w 43381"/>
                  <a:gd name="connsiteY17" fmla="*/ 6399 h 43219"/>
                  <a:gd name="connsiteX18" fmla="*/ 4288 w 43381"/>
                  <a:gd name="connsiteY18" fmla="*/ 15648 h 43219"/>
                  <a:gd name="connsiteX19" fmla="*/ 4061 w 43381"/>
                  <a:gd name="connsiteY19" fmla="*/ 14229 h 43219"/>
                  <a:gd name="connsiteX0" fmla="*/ 4880 w 44200"/>
                  <a:gd name="connsiteY0" fmla="*/ 14229 h 43219"/>
                  <a:gd name="connsiteX1" fmla="*/ 6603 w 44200"/>
                  <a:gd name="connsiteY1" fmla="*/ 6766 h 43219"/>
                  <a:gd name="connsiteX2" fmla="*/ 14985 w 44200"/>
                  <a:gd name="connsiteY2" fmla="*/ 5061 h 43219"/>
                  <a:gd name="connsiteX3" fmla="*/ 23436 w 44200"/>
                  <a:gd name="connsiteY3" fmla="*/ 3291 h 43219"/>
                  <a:gd name="connsiteX4" fmla="*/ 26729 w 44200"/>
                  <a:gd name="connsiteY4" fmla="*/ 59 h 43219"/>
                  <a:gd name="connsiteX5" fmla="*/ 30813 w 44200"/>
                  <a:gd name="connsiteY5" fmla="*/ 2340 h 43219"/>
                  <a:gd name="connsiteX6" fmla="*/ 36443 w 44200"/>
                  <a:gd name="connsiteY6" fmla="*/ 549 h 43219"/>
                  <a:gd name="connsiteX7" fmla="*/ 39298 w 44200"/>
                  <a:gd name="connsiteY7" fmla="*/ 5435 h 43219"/>
                  <a:gd name="connsiteX8" fmla="*/ 42962 w 44200"/>
                  <a:gd name="connsiteY8" fmla="*/ 10177 h 43219"/>
                  <a:gd name="connsiteX9" fmla="*/ 42798 w 44200"/>
                  <a:gd name="connsiteY9" fmla="*/ 15319 h 43219"/>
                  <a:gd name="connsiteX10" fmla="*/ 43996 w 44200"/>
                  <a:gd name="connsiteY10" fmla="*/ 23181 h 43219"/>
                  <a:gd name="connsiteX11" fmla="*/ 38384 w 44200"/>
                  <a:gd name="connsiteY11" fmla="*/ 30063 h 43219"/>
                  <a:gd name="connsiteX12" fmla="*/ 36375 w 44200"/>
                  <a:gd name="connsiteY12" fmla="*/ 35960 h 43219"/>
                  <a:gd name="connsiteX13" fmla="*/ 29535 w 44200"/>
                  <a:gd name="connsiteY13" fmla="*/ 36674 h 43219"/>
                  <a:gd name="connsiteX14" fmla="*/ 24647 w 44200"/>
                  <a:gd name="connsiteY14" fmla="*/ 42965 h 43219"/>
                  <a:gd name="connsiteX15" fmla="*/ 17460 w 44200"/>
                  <a:gd name="connsiteY15" fmla="*/ 39125 h 43219"/>
                  <a:gd name="connsiteX16" fmla="*/ 6784 w 44200"/>
                  <a:gd name="connsiteY16" fmla="*/ 35331 h 43219"/>
                  <a:gd name="connsiteX17" fmla="*/ 387 w 44200"/>
                  <a:gd name="connsiteY17" fmla="*/ 28795 h 43219"/>
                  <a:gd name="connsiteX18" fmla="*/ 975 w 44200"/>
                  <a:gd name="connsiteY18" fmla="*/ 19563 h 43219"/>
                  <a:gd name="connsiteX19" fmla="*/ 4843 w 44200"/>
                  <a:gd name="connsiteY19" fmla="*/ 14366 h 43219"/>
                  <a:gd name="connsiteX20" fmla="*/ 4880 w 44200"/>
                  <a:gd name="connsiteY20" fmla="*/ 14229 h 43219"/>
                  <a:gd name="connsiteX0" fmla="*/ 7908 w 44200"/>
                  <a:gd name="connsiteY0" fmla="*/ 34758 h 43219"/>
                  <a:gd name="connsiteX1" fmla="*/ 6800 w 44200"/>
                  <a:gd name="connsiteY1" fmla="*/ 35139 h 43219"/>
                  <a:gd name="connsiteX2" fmla="*/ 17458 w 44200"/>
                  <a:gd name="connsiteY2" fmla="*/ 38949 h 43219"/>
                  <a:gd name="connsiteX3" fmla="*/ 16790 w 44200"/>
                  <a:gd name="connsiteY3" fmla="*/ 37209 h 43219"/>
                  <a:gd name="connsiteX4" fmla="*/ 29807 w 44200"/>
                  <a:gd name="connsiteY4" fmla="*/ 34610 h 43219"/>
                  <a:gd name="connsiteX5" fmla="*/ 29540 w 44200"/>
                  <a:gd name="connsiteY5" fmla="*/ 36519 h 43219"/>
                  <a:gd name="connsiteX6" fmla="*/ 35109 w 44200"/>
                  <a:gd name="connsiteY6" fmla="*/ 22813 h 43219"/>
                  <a:gd name="connsiteX7" fmla="*/ 38360 w 44200"/>
                  <a:gd name="connsiteY7" fmla="*/ 29949 h 43219"/>
                  <a:gd name="connsiteX8" fmla="*/ 42778 w 44200"/>
                  <a:gd name="connsiteY8" fmla="*/ 15213 h 43219"/>
                  <a:gd name="connsiteX9" fmla="*/ 41330 w 44200"/>
                  <a:gd name="connsiteY9" fmla="*/ 17889 h 43219"/>
                  <a:gd name="connsiteX10" fmla="*/ 39304 w 44200"/>
                  <a:gd name="connsiteY10" fmla="*/ 5285 h 43219"/>
                  <a:gd name="connsiteX11" fmla="*/ 39380 w 44200"/>
                  <a:gd name="connsiteY11" fmla="*/ 6549 h 43219"/>
                  <a:gd name="connsiteX12" fmla="*/ 30058 w 44200"/>
                  <a:gd name="connsiteY12" fmla="*/ 3811 h 43219"/>
                  <a:gd name="connsiteX13" fmla="*/ 30800 w 44200"/>
                  <a:gd name="connsiteY13" fmla="*/ 2199 h 43219"/>
                  <a:gd name="connsiteX14" fmla="*/ 23121 w 44200"/>
                  <a:gd name="connsiteY14" fmla="*/ 4579 h 43219"/>
                  <a:gd name="connsiteX15" fmla="*/ 23480 w 44200"/>
                  <a:gd name="connsiteY15" fmla="*/ 3189 h 43219"/>
                  <a:gd name="connsiteX16" fmla="*/ 14980 w 44200"/>
                  <a:gd name="connsiteY16" fmla="*/ 5051 h 43219"/>
                  <a:gd name="connsiteX17" fmla="*/ 16280 w 44200"/>
                  <a:gd name="connsiteY17" fmla="*/ 6399 h 43219"/>
                  <a:gd name="connsiteX18" fmla="*/ 5107 w 44200"/>
                  <a:gd name="connsiteY18" fmla="*/ 15648 h 43219"/>
                  <a:gd name="connsiteX19" fmla="*/ 4880 w 44200"/>
                  <a:gd name="connsiteY19" fmla="*/ 14229 h 43219"/>
                  <a:gd name="connsiteX0" fmla="*/ 5322 w 44642"/>
                  <a:gd name="connsiteY0" fmla="*/ 14229 h 43219"/>
                  <a:gd name="connsiteX1" fmla="*/ 7045 w 44642"/>
                  <a:gd name="connsiteY1" fmla="*/ 6766 h 43219"/>
                  <a:gd name="connsiteX2" fmla="*/ 15427 w 44642"/>
                  <a:gd name="connsiteY2" fmla="*/ 5061 h 43219"/>
                  <a:gd name="connsiteX3" fmla="*/ 23878 w 44642"/>
                  <a:gd name="connsiteY3" fmla="*/ 3291 h 43219"/>
                  <a:gd name="connsiteX4" fmla="*/ 27171 w 44642"/>
                  <a:gd name="connsiteY4" fmla="*/ 59 h 43219"/>
                  <a:gd name="connsiteX5" fmla="*/ 31255 w 44642"/>
                  <a:gd name="connsiteY5" fmla="*/ 2340 h 43219"/>
                  <a:gd name="connsiteX6" fmla="*/ 36885 w 44642"/>
                  <a:gd name="connsiteY6" fmla="*/ 549 h 43219"/>
                  <a:gd name="connsiteX7" fmla="*/ 39740 w 44642"/>
                  <a:gd name="connsiteY7" fmla="*/ 5435 h 43219"/>
                  <a:gd name="connsiteX8" fmla="*/ 43404 w 44642"/>
                  <a:gd name="connsiteY8" fmla="*/ 10177 h 43219"/>
                  <a:gd name="connsiteX9" fmla="*/ 43240 w 44642"/>
                  <a:gd name="connsiteY9" fmla="*/ 15319 h 43219"/>
                  <a:gd name="connsiteX10" fmla="*/ 44438 w 44642"/>
                  <a:gd name="connsiteY10" fmla="*/ 23181 h 43219"/>
                  <a:gd name="connsiteX11" fmla="*/ 38826 w 44642"/>
                  <a:gd name="connsiteY11" fmla="*/ 30063 h 43219"/>
                  <a:gd name="connsiteX12" fmla="*/ 36817 w 44642"/>
                  <a:gd name="connsiteY12" fmla="*/ 35960 h 43219"/>
                  <a:gd name="connsiteX13" fmla="*/ 29977 w 44642"/>
                  <a:gd name="connsiteY13" fmla="*/ 36674 h 43219"/>
                  <a:gd name="connsiteX14" fmla="*/ 25089 w 44642"/>
                  <a:gd name="connsiteY14" fmla="*/ 42965 h 43219"/>
                  <a:gd name="connsiteX15" fmla="*/ 17902 w 44642"/>
                  <a:gd name="connsiteY15" fmla="*/ 39125 h 43219"/>
                  <a:gd name="connsiteX16" fmla="*/ 7226 w 44642"/>
                  <a:gd name="connsiteY16" fmla="*/ 35331 h 43219"/>
                  <a:gd name="connsiteX17" fmla="*/ 829 w 44642"/>
                  <a:gd name="connsiteY17" fmla="*/ 28795 h 43219"/>
                  <a:gd name="connsiteX18" fmla="*/ 377 w 44642"/>
                  <a:gd name="connsiteY18" fmla="*/ 20150 h 43219"/>
                  <a:gd name="connsiteX19" fmla="*/ 5285 w 44642"/>
                  <a:gd name="connsiteY19" fmla="*/ 14366 h 43219"/>
                  <a:gd name="connsiteX20" fmla="*/ 5322 w 44642"/>
                  <a:gd name="connsiteY20" fmla="*/ 14229 h 43219"/>
                  <a:gd name="connsiteX0" fmla="*/ 8350 w 44642"/>
                  <a:gd name="connsiteY0" fmla="*/ 34758 h 43219"/>
                  <a:gd name="connsiteX1" fmla="*/ 7242 w 44642"/>
                  <a:gd name="connsiteY1" fmla="*/ 35139 h 43219"/>
                  <a:gd name="connsiteX2" fmla="*/ 17900 w 44642"/>
                  <a:gd name="connsiteY2" fmla="*/ 38949 h 43219"/>
                  <a:gd name="connsiteX3" fmla="*/ 17232 w 44642"/>
                  <a:gd name="connsiteY3" fmla="*/ 37209 h 43219"/>
                  <a:gd name="connsiteX4" fmla="*/ 30249 w 44642"/>
                  <a:gd name="connsiteY4" fmla="*/ 34610 h 43219"/>
                  <a:gd name="connsiteX5" fmla="*/ 29982 w 44642"/>
                  <a:gd name="connsiteY5" fmla="*/ 36519 h 43219"/>
                  <a:gd name="connsiteX6" fmla="*/ 35551 w 44642"/>
                  <a:gd name="connsiteY6" fmla="*/ 22813 h 43219"/>
                  <a:gd name="connsiteX7" fmla="*/ 38802 w 44642"/>
                  <a:gd name="connsiteY7" fmla="*/ 29949 h 43219"/>
                  <a:gd name="connsiteX8" fmla="*/ 43220 w 44642"/>
                  <a:gd name="connsiteY8" fmla="*/ 15213 h 43219"/>
                  <a:gd name="connsiteX9" fmla="*/ 41772 w 44642"/>
                  <a:gd name="connsiteY9" fmla="*/ 17889 h 43219"/>
                  <a:gd name="connsiteX10" fmla="*/ 39746 w 44642"/>
                  <a:gd name="connsiteY10" fmla="*/ 5285 h 43219"/>
                  <a:gd name="connsiteX11" fmla="*/ 39822 w 44642"/>
                  <a:gd name="connsiteY11" fmla="*/ 6549 h 43219"/>
                  <a:gd name="connsiteX12" fmla="*/ 30500 w 44642"/>
                  <a:gd name="connsiteY12" fmla="*/ 3811 h 43219"/>
                  <a:gd name="connsiteX13" fmla="*/ 31242 w 44642"/>
                  <a:gd name="connsiteY13" fmla="*/ 2199 h 43219"/>
                  <a:gd name="connsiteX14" fmla="*/ 23563 w 44642"/>
                  <a:gd name="connsiteY14" fmla="*/ 4579 h 43219"/>
                  <a:gd name="connsiteX15" fmla="*/ 23922 w 44642"/>
                  <a:gd name="connsiteY15" fmla="*/ 3189 h 43219"/>
                  <a:gd name="connsiteX16" fmla="*/ 15422 w 44642"/>
                  <a:gd name="connsiteY16" fmla="*/ 5051 h 43219"/>
                  <a:gd name="connsiteX17" fmla="*/ 16722 w 44642"/>
                  <a:gd name="connsiteY17" fmla="*/ 6399 h 43219"/>
                  <a:gd name="connsiteX18" fmla="*/ 5549 w 44642"/>
                  <a:gd name="connsiteY18" fmla="*/ 15648 h 43219"/>
                  <a:gd name="connsiteX19" fmla="*/ 5322 w 44642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955 w 44768"/>
                  <a:gd name="connsiteY17" fmla="*/ 28795 h 43219"/>
                  <a:gd name="connsiteX18" fmla="*/ 503 w 44768"/>
                  <a:gd name="connsiteY18" fmla="*/ 20150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812 w 45132"/>
                  <a:gd name="connsiteY0" fmla="*/ 14229 h 43219"/>
                  <a:gd name="connsiteX1" fmla="*/ 7535 w 45132"/>
                  <a:gd name="connsiteY1" fmla="*/ 6766 h 43219"/>
                  <a:gd name="connsiteX2" fmla="*/ 15917 w 45132"/>
                  <a:gd name="connsiteY2" fmla="*/ 5061 h 43219"/>
                  <a:gd name="connsiteX3" fmla="*/ 24368 w 45132"/>
                  <a:gd name="connsiteY3" fmla="*/ 3291 h 43219"/>
                  <a:gd name="connsiteX4" fmla="*/ 27661 w 45132"/>
                  <a:gd name="connsiteY4" fmla="*/ 59 h 43219"/>
                  <a:gd name="connsiteX5" fmla="*/ 31745 w 45132"/>
                  <a:gd name="connsiteY5" fmla="*/ 2340 h 43219"/>
                  <a:gd name="connsiteX6" fmla="*/ 37375 w 45132"/>
                  <a:gd name="connsiteY6" fmla="*/ 549 h 43219"/>
                  <a:gd name="connsiteX7" fmla="*/ 40230 w 45132"/>
                  <a:gd name="connsiteY7" fmla="*/ 5435 h 43219"/>
                  <a:gd name="connsiteX8" fmla="*/ 43894 w 45132"/>
                  <a:gd name="connsiteY8" fmla="*/ 10177 h 43219"/>
                  <a:gd name="connsiteX9" fmla="*/ 43730 w 45132"/>
                  <a:gd name="connsiteY9" fmla="*/ 15319 h 43219"/>
                  <a:gd name="connsiteX10" fmla="*/ 44928 w 45132"/>
                  <a:gd name="connsiteY10" fmla="*/ 23181 h 43219"/>
                  <a:gd name="connsiteX11" fmla="*/ 39316 w 45132"/>
                  <a:gd name="connsiteY11" fmla="*/ 30063 h 43219"/>
                  <a:gd name="connsiteX12" fmla="*/ 37307 w 45132"/>
                  <a:gd name="connsiteY12" fmla="*/ 35960 h 43219"/>
                  <a:gd name="connsiteX13" fmla="*/ 30467 w 45132"/>
                  <a:gd name="connsiteY13" fmla="*/ 36674 h 43219"/>
                  <a:gd name="connsiteX14" fmla="*/ 25579 w 45132"/>
                  <a:gd name="connsiteY14" fmla="*/ 42965 h 43219"/>
                  <a:gd name="connsiteX15" fmla="*/ 18392 w 45132"/>
                  <a:gd name="connsiteY15" fmla="*/ 39125 h 43219"/>
                  <a:gd name="connsiteX16" fmla="*/ 7716 w 45132"/>
                  <a:gd name="connsiteY16" fmla="*/ 35331 h 43219"/>
                  <a:gd name="connsiteX17" fmla="*/ 1319 w 45132"/>
                  <a:gd name="connsiteY17" fmla="*/ 28795 h 43219"/>
                  <a:gd name="connsiteX18" fmla="*/ 366 w 45132"/>
                  <a:gd name="connsiteY18" fmla="*/ 21479 h 43219"/>
                  <a:gd name="connsiteX19" fmla="*/ 5775 w 45132"/>
                  <a:gd name="connsiteY19" fmla="*/ 14366 h 43219"/>
                  <a:gd name="connsiteX20" fmla="*/ 5812 w 45132"/>
                  <a:gd name="connsiteY20" fmla="*/ 14229 h 43219"/>
                  <a:gd name="connsiteX0" fmla="*/ 8840 w 45132"/>
                  <a:gd name="connsiteY0" fmla="*/ 34758 h 43219"/>
                  <a:gd name="connsiteX1" fmla="*/ 7732 w 45132"/>
                  <a:gd name="connsiteY1" fmla="*/ 35139 h 43219"/>
                  <a:gd name="connsiteX2" fmla="*/ 18390 w 45132"/>
                  <a:gd name="connsiteY2" fmla="*/ 38949 h 43219"/>
                  <a:gd name="connsiteX3" fmla="*/ 17722 w 45132"/>
                  <a:gd name="connsiteY3" fmla="*/ 37209 h 43219"/>
                  <a:gd name="connsiteX4" fmla="*/ 30739 w 45132"/>
                  <a:gd name="connsiteY4" fmla="*/ 34610 h 43219"/>
                  <a:gd name="connsiteX5" fmla="*/ 30472 w 45132"/>
                  <a:gd name="connsiteY5" fmla="*/ 36519 h 43219"/>
                  <a:gd name="connsiteX6" fmla="*/ 36041 w 45132"/>
                  <a:gd name="connsiteY6" fmla="*/ 22813 h 43219"/>
                  <a:gd name="connsiteX7" fmla="*/ 39292 w 45132"/>
                  <a:gd name="connsiteY7" fmla="*/ 29949 h 43219"/>
                  <a:gd name="connsiteX8" fmla="*/ 43710 w 45132"/>
                  <a:gd name="connsiteY8" fmla="*/ 15213 h 43219"/>
                  <a:gd name="connsiteX9" fmla="*/ 42262 w 45132"/>
                  <a:gd name="connsiteY9" fmla="*/ 17889 h 43219"/>
                  <a:gd name="connsiteX10" fmla="*/ 40236 w 45132"/>
                  <a:gd name="connsiteY10" fmla="*/ 5285 h 43219"/>
                  <a:gd name="connsiteX11" fmla="*/ 40312 w 45132"/>
                  <a:gd name="connsiteY11" fmla="*/ 6549 h 43219"/>
                  <a:gd name="connsiteX12" fmla="*/ 30990 w 45132"/>
                  <a:gd name="connsiteY12" fmla="*/ 3811 h 43219"/>
                  <a:gd name="connsiteX13" fmla="*/ 31732 w 45132"/>
                  <a:gd name="connsiteY13" fmla="*/ 2199 h 43219"/>
                  <a:gd name="connsiteX14" fmla="*/ 24053 w 45132"/>
                  <a:gd name="connsiteY14" fmla="*/ 4579 h 43219"/>
                  <a:gd name="connsiteX15" fmla="*/ 24412 w 45132"/>
                  <a:gd name="connsiteY15" fmla="*/ 3189 h 43219"/>
                  <a:gd name="connsiteX16" fmla="*/ 15912 w 45132"/>
                  <a:gd name="connsiteY16" fmla="*/ 5051 h 43219"/>
                  <a:gd name="connsiteX17" fmla="*/ 17212 w 45132"/>
                  <a:gd name="connsiteY17" fmla="*/ 6399 h 43219"/>
                  <a:gd name="connsiteX18" fmla="*/ 6039 w 45132"/>
                  <a:gd name="connsiteY18" fmla="*/ 15648 h 43219"/>
                  <a:gd name="connsiteX19" fmla="*/ 5812 w 45132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543 w 44863"/>
                  <a:gd name="connsiteY0" fmla="*/ 14229 h 43219"/>
                  <a:gd name="connsiteX1" fmla="*/ 7266 w 44863"/>
                  <a:gd name="connsiteY1" fmla="*/ 6766 h 43219"/>
                  <a:gd name="connsiteX2" fmla="*/ 15648 w 44863"/>
                  <a:gd name="connsiteY2" fmla="*/ 5061 h 43219"/>
                  <a:gd name="connsiteX3" fmla="*/ 24099 w 44863"/>
                  <a:gd name="connsiteY3" fmla="*/ 3291 h 43219"/>
                  <a:gd name="connsiteX4" fmla="*/ 27392 w 44863"/>
                  <a:gd name="connsiteY4" fmla="*/ 59 h 43219"/>
                  <a:gd name="connsiteX5" fmla="*/ 31476 w 44863"/>
                  <a:gd name="connsiteY5" fmla="*/ 2340 h 43219"/>
                  <a:gd name="connsiteX6" fmla="*/ 37106 w 44863"/>
                  <a:gd name="connsiteY6" fmla="*/ 549 h 43219"/>
                  <a:gd name="connsiteX7" fmla="*/ 39961 w 44863"/>
                  <a:gd name="connsiteY7" fmla="*/ 5435 h 43219"/>
                  <a:gd name="connsiteX8" fmla="*/ 43625 w 44863"/>
                  <a:gd name="connsiteY8" fmla="*/ 10177 h 43219"/>
                  <a:gd name="connsiteX9" fmla="*/ 43461 w 44863"/>
                  <a:gd name="connsiteY9" fmla="*/ 15319 h 43219"/>
                  <a:gd name="connsiteX10" fmla="*/ 44659 w 44863"/>
                  <a:gd name="connsiteY10" fmla="*/ 23181 h 43219"/>
                  <a:gd name="connsiteX11" fmla="*/ 39047 w 44863"/>
                  <a:gd name="connsiteY11" fmla="*/ 30063 h 43219"/>
                  <a:gd name="connsiteX12" fmla="*/ 37038 w 44863"/>
                  <a:gd name="connsiteY12" fmla="*/ 35960 h 43219"/>
                  <a:gd name="connsiteX13" fmla="*/ 30198 w 44863"/>
                  <a:gd name="connsiteY13" fmla="*/ 36674 h 43219"/>
                  <a:gd name="connsiteX14" fmla="*/ 25310 w 44863"/>
                  <a:gd name="connsiteY14" fmla="*/ 42965 h 43219"/>
                  <a:gd name="connsiteX15" fmla="*/ 18123 w 44863"/>
                  <a:gd name="connsiteY15" fmla="*/ 39125 h 43219"/>
                  <a:gd name="connsiteX16" fmla="*/ 7447 w 44863"/>
                  <a:gd name="connsiteY16" fmla="*/ 35331 h 43219"/>
                  <a:gd name="connsiteX17" fmla="*/ 1569 w 44863"/>
                  <a:gd name="connsiteY17" fmla="*/ 30993 h 43219"/>
                  <a:gd name="connsiteX18" fmla="*/ 97 w 44863"/>
                  <a:gd name="connsiteY18" fmla="*/ 21479 h 43219"/>
                  <a:gd name="connsiteX19" fmla="*/ 5506 w 44863"/>
                  <a:gd name="connsiteY19" fmla="*/ 14366 h 43219"/>
                  <a:gd name="connsiteX20" fmla="*/ 5543 w 44863"/>
                  <a:gd name="connsiteY20" fmla="*/ 14229 h 43219"/>
                  <a:gd name="connsiteX0" fmla="*/ 8571 w 44863"/>
                  <a:gd name="connsiteY0" fmla="*/ 34758 h 43219"/>
                  <a:gd name="connsiteX1" fmla="*/ 7463 w 44863"/>
                  <a:gd name="connsiteY1" fmla="*/ 35139 h 43219"/>
                  <a:gd name="connsiteX2" fmla="*/ 18121 w 44863"/>
                  <a:gd name="connsiteY2" fmla="*/ 38949 h 43219"/>
                  <a:gd name="connsiteX3" fmla="*/ 17453 w 44863"/>
                  <a:gd name="connsiteY3" fmla="*/ 37209 h 43219"/>
                  <a:gd name="connsiteX4" fmla="*/ 30470 w 44863"/>
                  <a:gd name="connsiteY4" fmla="*/ 34610 h 43219"/>
                  <a:gd name="connsiteX5" fmla="*/ 30203 w 44863"/>
                  <a:gd name="connsiteY5" fmla="*/ 36519 h 43219"/>
                  <a:gd name="connsiteX6" fmla="*/ 35772 w 44863"/>
                  <a:gd name="connsiteY6" fmla="*/ 22813 h 43219"/>
                  <a:gd name="connsiteX7" fmla="*/ 39023 w 44863"/>
                  <a:gd name="connsiteY7" fmla="*/ 29949 h 43219"/>
                  <a:gd name="connsiteX8" fmla="*/ 43441 w 44863"/>
                  <a:gd name="connsiteY8" fmla="*/ 15213 h 43219"/>
                  <a:gd name="connsiteX9" fmla="*/ 41993 w 44863"/>
                  <a:gd name="connsiteY9" fmla="*/ 17889 h 43219"/>
                  <a:gd name="connsiteX10" fmla="*/ 39967 w 44863"/>
                  <a:gd name="connsiteY10" fmla="*/ 5285 h 43219"/>
                  <a:gd name="connsiteX11" fmla="*/ 40043 w 44863"/>
                  <a:gd name="connsiteY11" fmla="*/ 6549 h 43219"/>
                  <a:gd name="connsiteX12" fmla="*/ 30721 w 44863"/>
                  <a:gd name="connsiteY12" fmla="*/ 3811 h 43219"/>
                  <a:gd name="connsiteX13" fmla="*/ 31463 w 44863"/>
                  <a:gd name="connsiteY13" fmla="*/ 2199 h 43219"/>
                  <a:gd name="connsiteX14" fmla="*/ 23784 w 44863"/>
                  <a:gd name="connsiteY14" fmla="*/ 4579 h 43219"/>
                  <a:gd name="connsiteX15" fmla="*/ 24143 w 44863"/>
                  <a:gd name="connsiteY15" fmla="*/ 3189 h 43219"/>
                  <a:gd name="connsiteX16" fmla="*/ 15643 w 44863"/>
                  <a:gd name="connsiteY16" fmla="*/ 5051 h 43219"/>
                  <a:gd name="connsiteX17" fmla="*/ 16943 w 44863"/>
                  <a:gd name="connsiteY17" fmla="*/ 6399 h 43219"/>
                  <a:gd name="connsiteX18" fmla="*/ 5770 w 44863"/>
                  <a:gd name="connsiteY18" fmla="*/ 15648 h 43219"/>
                  <a:gd name="connsiteX19" fmla="*/ 5543 w 44863"/>
                  <a:gd name="connsiteY19" fmla="*/ 14229 h 43219"/>
                  <a:gd name="connsiteX0" fmla="*/ 5119 w 44439"/>
                  <a:gd name="connsiteY0" fmla="*/ 14229 h 43219"/>
                  <a:gd name="connsiteX1" fmla="*/ 6842 w 44439"/>
                  <a:gd name="connsiteY1" fmla="*/ 6766 h 43219"/>
                  <a:gd name="connsiteX2" fmla="*/ 15224 w 44439"/>
                  <a:gd name="connsiteY2" fmla="*/ 5061 h 43219"/>
                  <a:gd name="connsiteX3" fmla="*/ 23675 w 44439"/>
                  <a:gd name="connsiteY3" fmla="*/ 3291 h 43219"/>
                  <a:gd name="connsiteX4" fmla="*/ 26968 w 44439"/>
                  <a:gd name="connsiteY4" fmla="*/ 59 h 43219"/>
                  <a:gd name="connsiteX5" fmla="*/ 31052 w 44439"/>
                  <a:gd name="connsiteY5" fmla="*/ 2340 h 43219"/>
                  <a:gd name="connsiteX6" fmla="*/ 36682 w 44439"/>
                  <a:gd name="connsiteY6" fmla="*/ 549 h 43219"/>
                  <a:gd name="connsiteX7" fmla="*/ 39537 w 44439"/>
                  <a:gd name="connsiteY7" fmla="*/ 5435 h 43219"/>
                  <a:gd name="connsiteX8" fmla="*/ 43201 w 44439"/>
                  <a:gd name="connsiteY8" fmla="*/ 10177 h 43219"/>
                  <a:gd name="connsiteX9" fmla="*/ 43037 w 44439"/>
                  <a:gd name="connsiteY9" fmla="*/ 15319 h 43219"/>
                  <a:gd name="connsiteX10" fmla="*/ 44235 w 44439"/>
                  <a:gd name="connsiteY10" fmla="*/ 23181 h 43219"/>
                  <a:gd name="connsiteX11" fmla="*/ 38623 w 44439"/>
                  <a:gd name="connsiteY11" fmla="*/ 30063 h 43219"/>
                  <a:gd name="connsiteX12" fmla="*/ 36614 w 44439"/>
                  <a:gd name="connsiteY12" fmla="*/ 35960 h 43219"/>
                  <a:gd name="connsiteX13" fmla="*/ 29774 w 44439"/>
                  <a:gd name="connsiteY13" fmla="*/ 36674 h 43219"/>
                  <a:gd name="connsiteX14" fmla="*/ 24886 w 44439"/>
                  <a:gd name="connsiteY14" fmla="*/ 42965 h 43219"/>
                  <a:gd name="connsiteX15" fmla="*/ 17699 w 44439"/>
                  <a:gd name="connsiteY15" fmla="*/ 39125 h 43219"/>
                  <a:gd name="connsiteX16" fmla="*/ 7023 w 44439"/>
                  <a:gd name="connsiteY16" fmla="*/ 35331 h 43219"/>
                  <a:gd name="connsiteX17" fmla="*/ 1145 w 44439"/>
                  <a:gd name="connsiteY17" fmla="*/ 30993 h 43219"/>
                  <a:gd name="connsiteX18" fmla="*/ 155 w 44439"/>
                  <a:gd name="connsiteY18" fmla="*/ 19946 h 43219"/>
                  <a:gd name="connsiteX19" fmla="*/ 5082 w 44439"/>
                  <a:gd name="connsiteY19" fmla="*/ 14366 h 43219"/>
                  <a:gd name="connsiteX20" fmla="*/ 5119 w 44439"/>
                  <a:gd name="connsiteY20" fmla="*/ 14229 h 43219"/>
                  <a:gd name="connsiteX0" fmla="*/ 8147 w 44439"/>
                  <a:gd name="connsiteY0" fmla="*/ 34758 h 43219"/>
                  <a:gd name="connsiteX1" fmla="*/ 7039 w 44439"/>
                  <a:gd name="connsiteY1" fmla="*/ 35139 h 43219"/>
                  <a:gd name="connsiteX2" fmla="*/ 17697 w 44439"/>
                  <a:gd name="connsiteY2" fmla="*/ 38949 h 43219"/>
                  <a:gd name="connsiteX3" fmla="*/ 17029 w 44439"/>
                  <a:gd name="connsiteY3" fmla="*/ 37209 h 43219"/>
                  <a:gd name="connsiteX4" fmla="*/ 30046 w 44439"/>
                  <a:gd name="connsiteY4" fmla="*/ 34610 h 43219"/>
                  <a:gd name="connsiteX5" fmla="*/ 29779 w 44439"/>
                  <a:gd name="connsiteY5" fmla="*/ 36519 h 43219"/>
                  <a:gd name="connsiteX6" fmla="*/ 35348 w 44439"/>
                  <a:gd name="connsiteY6" fmla="*/ 22813 h 43219"/>
                  <a:gd name="connsiteX7" fmla="*/ 38599 w 44439"/>
                  <a:gd name="connsiteY7" fmla="*/ 29949 h 43219"/>
                  <a:gd name="connsiteX8" fmla="*/ 43017 w 44439"/>
                  <a:gd name="connsiteY8" fmla="*/ 15213 h 43219"/>
                  <a:gd name="connsiteX9" fmla="*/ 41569 w 44439"/>
                  <a:gd name="connsiteY9" fmla="*/ 17889 h 43219"/>
                  <a:gd name="connsiteX10" fmla="*/ 39543 w 44439"/>
                  <a:gd name="connsiteY10" fmla="*/ 5285 h 43219"/>
                  <a:gd name="connsiteX11" fmla="*/ 39619 w 44439"/>
                  <a:gd name="connsiteY11" fmla="*/ 6549 h 43219"/>
                  <a:gd name="connsiteX12" fmla="*/ 30297 w 44439"/>
                  <a:gd name="connsiteY12" fmla="*/ 3811 h 43219"/>
                  <a:gd name="connsiteX13" fmla="*/ 31039 w 44439"/>
                  <a:gd name="connsiteY13" fmla="*/ 2199 h 43219"/>
                  <a:gd name="connsiteX14" fmla="*/ 23360 w 44439"/>
                  <a:gd name="connsiteY14" fmla="*/ 4579 h 43219"/>
                  <a:gd name="connsiteX15" fmla="*/ 23719 w 44439"/>
                  <a:gd name="connsiteY15" fmla="*/ 3189 h 43219"/>
                  <a:gd name="connsiteX16" fmla="*/ 15219 w 44439"/>
                  <a:gd name="connsiteY16" fmla="*/ 5051 h 43219"/>
                  <a:gd name="connsiteX17" fmla="*/ 16519 w 44439"/>
                  <a:gd name="connsiteY17" fmla="*/ 6399 h 43219"/>
                  <a:gd name="connsiteX18" fmla="*/ 5346 w 44439"/>
                  <a:gd name="connsiteY18" fmla="*/ 15648 h 43219"/>
                  <a:gd name="connsiteX19" fmla="*/ 5119 w 44439"/>
                  <a:gd name="connsiteY19" fmla="*/ 14229 h 43219"/>
                  <a:gd name="connsiteX0" fmla="*/ 5183 w 44503"/>
                  <a:gd name="connsiteY0" fmla="*/ 14229 h 43219"/>
                  <a:gd name="connsiteX1" fmla="*/ 6906 w 44503"/>
                  <a:gd name="connsiteY1" fmla="*/ 6766 h 43219"/>
                  <a:gd name="connsiteX2" fmla="*/ 15288 w 44503"/>
                  <a:gd name="connsiteY2" fmla="*/ 5061 h 43219"/>
                  <a:gd name="connsiteX3" fmla="*/ 23739 w 44503"/>
                  <a:gd name="connsiteY3" fmla="*/ 3291 h 43219"/>
                  <a:gd name="connsiteX4" fmla="*/ 27032 w 44503"/>
                  <a:gd name="connsiteY4" fmla="*/ 59 h 43219"/>
                  <a:gd name="connsiteX5" fmla="*/ 31116 w 44503"/>
                  <a:gd name="connsiteY5" fmla="*/ 2340 h 43219"/>
                  <a:gd name="connsiteX6" fmla="*/ 36746 w 44503"/>
                  <a:gd name="connsiteY6" fmla="*/ 549 h 43219"/>
                  <a:gd name="connsiteX7" fmla="*/ 39601 w 44503"/>
                  <a:gd name="connsiteY7" fmla="*/ 5435 h 43219"/>
                  <a:gd name="connsiteX8" fmla="*/ 43265 w 44503"/>
                  <a:gd name="connsiteY8" fmla="*/ 10177 h 43219"/>
                  <a:gd name="connsiteX9" fmla="*/ 43101 w 44503"/>
                  <a:gd name="connsiteY9" fmla="*/ 15319 h 43219"/>
                  <a:gd name="connsiteX10" fmla="*/ 44299 w 44503"/>
                  <a:gd name="connsiteY10" fmla="*/ 23181 h 43219"/>
                  <a:gd name="connsiteX11" fmla="*/ 38687 w 44503"/>
                  <a:gd name="connsiteY11" fmla="*/ 30063 h 43219"/>
                  <a:gd name="connsiteX12" fmla="*/ 36678 w 44503"/>
                  <a:gd name="connsiteY12" fmla="*/ 35960 h 43219"/>
                  <a:gd name="connsiteX13" fmla="*/ 29838 w 44503"/>
                  <a:gd name="connsiteY13" fmla="*/ 36674 h 43219"/>
                  <a:gd name="connsiteX14" fmla="*/ 24950 w 44503"/>
                  <a:gd name="connsiteY14" fmla="*/ 42965 h 43219"/>
                  <a:gd name="connsiteX15" fmla="*/ 17763 w 44503"/>
                  <a:gd name="connsiteY15" fmla="*/ 39125 h 43219"/>
                  <a:gd name="connsiteX16" fmla="*/ 7087 w 44503"/>
                  <a:gd name="connsiteY16" fmla="*/ 35331 h 43219"/>
                  <a:gd name="connsiteX17" fmla="*/ 1209 w 44503"/>
                  <a:gd name="connsiteY17" fmla="*/ 30993 h 43219"/>
                  <a:gd name="connsiteX18" fmla="*/ 142 w 44503"/>
                  <a:gd name="connsiteY18" fmla="*/ 20789 h 43219"/>
                  <a:gd name="connsiteX19" fmla="*/ 5146 w 44503"/>
                  <a:gd name="connsiteY19" fmla="*/ 14366 h 43219"/>
                  <a:gd name="connsiteX20" fmla="*/ 5183 w 44503"/>
                  <a:gd name="connsiteY20" fmla="*/ 14229 h 43219"/>
                  <a:gd name="connsiteX0" fmla="*/ 8211 w 44503"/>
                  <a:gd name="connsiteY0" fmla="*/ 34758 h 43219"/>
                  <a:gd name="connsiteX1" fmla="*/ 7103 w 44503"/>
                  <a:gd name="connsiteY1" fmla="*/ 35139 h 43219"/>
                  <a:gd name="connsiteX2" fmla="*/ 17761 w 44503"/>
                  <a:gd name="connsiteY2" fmla="*/ 38949 h 43219"/>
                  <a:gd name="connsiteX3" fmla="*/ 17093 w 44503"/>
                  <a:gd name="connsiteY3" fmla="*/ 37209 h 43219"/>
                  <a:gd name="connsiteX4" fmla="*/ 30110 w 44503"/>
                  <a:gd name="connsiteY4" fmla="*/ 34610 h 43219"/>
                  <a:gd name="connsiteX5" fmla="*/ 29843 w 44503"/>
                  <a:gd name="connsiteY5" fmla="*/ 36519 h 43219"/>
                  <a:gd name="connsiteX6" fmla="*/ 35412 w 44503"/>
                  <a:gd name="connsiteY6" fmla="*/ 22813 h 43219"/>
                  <a:gd name="connsiteX7" fmla="*/ 38663 w 44503"/>
                  <a:gd name="connsiteY7" fmla="*/ 29949 h 43219"/>
                  <a:gd name="connsiteX8" fmla="*/ 43081 w 44503"/>
                  <a:gd name="connsiteY8" fmla="*/ 15213 h 43219"/>
                  <a:gd name="connsiteX9" fmla="*/ 41633 w 44503"/>
                  <a:gd name="connsiteY9" fmla="*/ 17889 h 43219"/>
                  <a:gd name="connsiteX10" fmla="*/ 39607 w 44503"/>
                  <a:gd name="connsiteY10" fmla="*/ 5285 h 43219"/>
                  <a:gd name="connsiteX11" fmla="*/ 39683 w 44503"/>
                  <a:gd name="connsiteY11" fmla="*/ 6549 h 43219"/>
                  <a:gd name="connsiteX12" fmla="*/ 30361 w 44503"/>
                  <a:gd name="connsiteY12" fmla="*/ 3811 h 43219"/>
                  <a:gd name="connsiteX13" fmla="*/ 31103 w 44503"/>
                  <a:gd name="connsiteY13" fmla="*/ 2199 h 43219"/>
                  <a:gd name="connsiteX14" fmla="*/ 23424 w 44503"/>
                  <a:gd name="connsiteY14" fmla="*/ 4579 h 43219"/>
                  <a:gd name="connsiteX15" fmla="*/ 23783 w 44503"/>
                  <a:gd name="connsiteY15" fmla="*/ 3189 h 43219"/>
                  <a:gd name="connsiteX16" fmla="*/ 15283 w 44503"/>
                  <a:gd name="connsiteY16" fmla="*/ 5051 h 43219"/>
                  <a:gd name="connsiteX17" fmla="*/ 16583 w 44503"/>
                  <a:gd name="connsiteY17" fmla="*/ 6399 h 43219"/>
                  <a:gd name="connsiteX18" fmla="*/ 5410 w 44503"/>
                  <a:gd name="connsiteY18" fmla="*/ 15648 h 43219"/>
                  <a:gd name="connsiteX19" fmla="*/ 5183 w 44503"/>
                  <a:gd name="connsiteY19" fmla="*/ 14229 h 43219"/>
                  <a:gd name="connsiteX0" fmla="*/ 5317 w 44637"/>
                  <a:gd name="connsiteY0" fmla="*/ 14229 h 43219"/>
                  <a:gd name="connsiteX1" fmla="*/ 7040 w 44637"/>
                  <a:gd name="connsiteY1" fmla="*/ 6766 h 43219"/>
                  <a:gd name="connsiteX2" fmla="*/ 15422 w 44637"/>
                  <a:gd name="connsiteY2" fmla="*/ 5061 h 43219"/>
                  <a:gd name="connsiteX3" fmla="*/ 23873 w 44637"/>
                  <a:gd name="connsiteY3" fmla="*/ 3291 h 43219"/>
                  <a:gd name="connsiteX4" fmla="*/ 27166 w 44637"/>
                  <a:gd name="connsiteY4" fmla="*/ 59 h 43219"/>
                  <a:gd name="connsiteX5" fmla="*/ 31250 w 44637"/>
                  <a:gd name="connsiteY5" fmla="*/ 2340 h 43219"/>
                  <a:gd name="connsiteX6" fmla="*/ 36880 w 44637"/>
                  <a:gd name="connsiteY6" fmla="*/ 549 h 43219"/>
                  <a:gd name="connsiteX7" fmla="*/ 39735 w 44637"/>
                  <a:gd name="connsiteY7" fmla="*/ 5435 h 43219"/>
                  <a:gd name="connsiteX8" fmla="*/ 43399 w 44637"/>
                  <a:gd name="connsiteY8" fmla="*/ 10177 h 43219"/>
                  <a:gd name="connsiteX9" fmla="*/ 43235 w 44637"/>
                  <a:gd name="connsiteY9" fmla="*/ 15319 h 43219"/>
                  <a:gd name="connsiteX10" fmla="*/ 44433 w 44637"/>
                  <a:gd name="connsiteY10" fmla="*/ 23181 h 43219"/>
                  <a:gd name="connsiteX11" fmla="*/ 38821 w 44637"/>
                  <a:gd name="connsiteY11" fmla="*/ 30063 h 43219"/>
                  <a:gd name="connsiteX12" fmla="*/ 36812 w 44637"/>
                  <a:gd name="connsiteY12" fmla="*/ 35960 h 43219"/>
                  <a:gd name="connsiteX13" fmla="*/ 29972 w 44637"/>
                  <a:gd name="connsiteY13" fmla="*/ 36674 h 43219"/>
                  <a:gd name="connsiteX14" fmla="*/ 25084 w 44637"/>
                  <a:gd name="connsiteY14" fmla="*/ 42965 h 43219"/>
                  <a:gd name="connsiteX15" fmla="*/ 17897 w 44637"/>
                  <a:gd name="connsiteY15" fmla="*/ 39125 h 43219"/>
                  <a:gd name="connsiteX16" fmla="*/ 7221 w 44637"/>
                  <a:gd name="connsiteY16" fmla="*/ 35331 h 43219"/>
                  <a:gd name="connsiteX17" fmla="*/ 1343 w 44637"/>
                  <a:gd name="connsiteY17" fmla="*/ 30993 h 43219"/>
                  <a:gd name="connsiteX18" fmla="*/ 276 w 44637"/>
                  <a:gd name="connsiteY18" fmla="*/ 20789 h 43219"/>
                  <a:gd name="connsiteX19" fmla="*/ 5280 w 44637"/>
                  <a:gd name="connsiteY19" fmla="*/ 14366 h 43219"/>
                  <a:gd name="connsiteX20" fmla="*/ 5317 w 44637"/>
                  <a:gd name="connsiteY20" fmla="*/ 14229 h 43219"/>
                  <a:gd name="connsiteX0" fmla="*/ 8345 w 44637"/>
                  <a:gd name="connsiteY0" fmla="*/ 34758 h 43219"/>
                  <a:gd name="connsiteX1" fmla="*/ 7237 w 44637"/>
                  <a:gd name="connsiteY1" fmla="*/ 35139 h 43219"/>
                  <a:gd name="connsiteX2" fmla="*/ 17895 w 44637"/>
                  <a:gd name="connsiteY2" fmla="*/ 38949 h 43219"/>
                  <a:gd name="connsiteX3" fmla="*/ 17227 w 44637"/>
                  <a:gd name="connsiteY3" fmla="*/ 37209 h 43219"/>
                  <a:gd name="connsiteX4" fmla="*/ 30244 w 44637"/>
                  <a:gd name="connsiteY4" fmla="*/ 34610 h 43219"/>
                  <a:gd name="connsiteX5" fmla="*/ 29977 w 44637"/>
                  <a:gd name="connsiteY5" fmla="*/ 36519 h 43219"/>
                  <a:gd name="connsiteX6" fmla="*/ 35546 w 44637"/>
                  <a:gd name="connsiteY6" fmla="*/ 22813 h 43219"/>
                  <a:gd name="connsiteX7" fmla="*/ 38797 w 44637"/>
                  <a:gd name="connsiteY7" fmla="*/ 29949 h 43219"/>
                  <a:gd name="connsiteX8" fmla="*/ 43215 w 44637"/>
                  <a:gd name="connsiteY8" fmla="*/ 15213 h 43219"/>
                  <a:gd name="connsiteX9" fmla="*/ 41767 w 44637"/>
                  <a:gd name="connsiteY9" fmla="*/ 17889 h 43219"/>
                  <a:gd name="connsiteX10" fmla="*/ 39741 w 44637"/>
                  <a:gd name="connsiteY10" fmla="*/ 5285 h 43219"/>
                  <a:gd name="connsiteX11" fmla="*/ 39817 w 44637"/>
                  <a:gd name="connsiteY11" fmla="*/ 6549 h 43219"/>
                  <a:gd name="connsiteX12" fmla="*/ 30495 w 44637"/>
                  <a:gd name="connsiteY12" fmla="*/ 3811 h 43219"/>
                  <a:gd name="connsiteX13" fmla="*/ 31237 w 44637"/>
                  <a:gd name="connsiteY13" fmla="*/ 2199 h 43219"/>
                  <a:gd name="connsiteX14" fmla="*/ 23558 w 44637"/>
                  <a:gd name="connsiteY14" fmla="*/ 4579 h 43219"/>
                  <a:gd name="connsiteX15" fmla="*/ 23917 w 44637"/>
                  <a:gd name="connsiteY15" fmla="*/ 3189 h 43219"/>
                  <a:gd name="connsiteX16" fmla="*/ 15417 w 44637"/>
                  <a:gd name="connsiteY16" fmla="*/ 5051 h 43219"/>
                  <a:gd name="connsiteX17" fmla="*/ 16717 w 44637"/>
                  <a:gd name="connsiteY17" fmla="*/ 6399 h 43219"/>
                  <a:gd name="connsiteX18" fmla="*/ 5544 w 44637"/>
                  <a:gd name="connsiteY18" fmla="*/ 15648 h 43219"/>
                  <a:gd name="connsiteX19" fmla="*/ 5317 w 44637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1474 w 44768"/>
                  <a:gd name="connsiteY17" fmla="*/ 30993 h 43219"/>
                  <a:gd name="connsiteX18" fmla="*/ 407 w 44768"/>
                  <a:gd name="connsiteY18" fmla="*/ 20789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9902 w 44798"/>
                  <a:gd name="connsiteY10" fmla="*/ 5285 h 43219"/>
                  <a:gd name="connsiteX11" fmla="*/ 39978 w 44798"/>
                  <a:gd name="connsiteY11" fmla="*/ 6549 h 43219"/>
                  <a:gd name="connsiteX12" fmla="*/ 30656 w 44798"/>
                  <a:gd name="connsiteY12" fmla="*/ 3811 h 43219"/>
                  <a:gd name="connsiteX13" fmla="*/ 31398 w 44798"/>
                  <a:gd name="connsiteY13" fmla="*/ 2199 h 43219"/>
                  <a:gd name="connsiteX14" fmla="*/ 23719 w 44798"/>
                  <a:gd name="connsiteY14" fmla="*/ 4579 h 43219"/>
                  <a:gd name="connsiteX15" fmla="*/ 24078 w 44798"/>
                  <a:gd name="connsiteY15" fmla="*/ 3189 h 43219"/>
                  <a:gd name="connsiteX16" fmla="*/ 15578 w 44798"/>
                  <a:gd name="connsiteY16" fmla="*/ 5051 h 43219"/>
                  <a:gd name="connsiteX17" fmla="*/ 16878 w 44798"/>
                  <a:gd name="connsiteY17" fmla="*/ 6399 h 43219"/>
                  <a:gd name="connsiteX18" fmla="*/ 5705 w 44798"/>
                  <a:gd name="connsiteY18" fmla="*/ 15648 h 43219"/>
                  <a:gd name="connsiteX19" fmla="*/ 5478 w 4479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89 h 43279"/>
                  <a:gd name="connsiteX1" fmla="*/ 7201 w 44798"/>
                  <a:gd name="connsiteY1" fmla="*/ 6826 h 43279"/>
                  <a:gd name="connsiteX2" fmla="*/ 15583 w 44798"/>
                  <a:gd name="connsiteY2" fmla="*/ 5121 h 43279"/>
                  <a:gd name="connsiteX3" fmla="*/ 24034 w 44798"/>
                  <a:gd name="connsiteY3" fmla="*/ 3351 h 43279"/>
                  <a:gd name="connsiteX4" fmla="*/ 27327 w 44798"/>
                  <a:gd name="connsiteY4" fmla="*/ 119 h 43279"/>
                  <a:gd name="connsiteX5" fmla="*/ 31411 w 44798"/>
                  <a:gd name="connsiteY5" fmla="*/ 2400 h 43279"/>
                  <a:gd name="connsiteX6" fmla="*/ 37041 w 44798"/>
                  <a:gd name="connsiteY6" fmla="*/ 609 h 43279"/>
                  <a:gd name="connsiteX7" fmla="*/ 43560 w 44798"/>
                  <a:gd name="connsiteY7" fmla="*/ 10237 h 43279"/>
                  <a:gd name="connsiteX8" fmla="*/ 43396 w 44798"/>
                  <a:gd name="connsiteY8" fmla="*/ 15379 h 43279"/>
                  <a:gd name="connsiteX9" fmla="*/ 44594 w 44798"/>
                  <a:gd name="connsiteY9" fmla="*/ 23241 h 43279"/>
                  <a:gd name="connsiteX10" fmla="*/ 38982 w 44798"/>
                  <a:gd name="connsiteY10" fmla="*/ 30123 h 43279"/>
                  <a:gd name="connsiteX11" fmla="*/ 36973 w 44798"/>
                  <a:gd name="connsiteY11" fmla="*/ 36020 h 43279"/>
                  <a:gd name="connsiteX12" fmla="*/ 30133 w 44798"/>
                  <a:gd name="connsiteY12" fmla="*/ 36734 h 43279"/>
                  <a:gd name="connsiteX13" fmla="*/ 25245 w 44798"/>
                  <a:gd name="connsiteY13" fmla="*/ 43025 h 43279"/>
                  <a:gd name="connsiteX14" fmla="*/ 18058 w 44798"/>
                  <a:gd name="connsiteY14" fmla="*/ 39185 h 43279"/>
                  <a:gd name="connsiteX15" fmla="*/ 7382 w 44798"/>
                  <a:gd name="connsiteY15" fmla="*/ 35391 h 43279"/>
                  <a:gd name="connsiteX16" fmla="*/ 1504 w 44798"/>
                  <a:gd name="connsiteY16" fmla="*/ 31053 h 43279"/>
                  <a:gd name="connsiteX17" fmla="*/ 437 w 44798"/>
                  <a:gd name="connsiteY17" fmla="*/ 20849 h 43279"/>
                  <a:gd name="connsiteX18" fmla="*/ 5441 w 44798"/>
                  <a:gd name="connsiteY18" fmla="*/ 14426 h 43279"/>
                  <a:gd name="connsiteX19" fmla="*/ 5478 w 44798"/>
                  <a:gd name="connsiteY19" fmla="*/ 14289 h 43279"/>
                  <a:gd name="connsiteX0" fmla="*/ 8506 w 44798"/>
                  <a:gd name="connsiteY0" fmla="*/ 34818 h 43279"/>
                  <a:gd name="connsiteX1" fmla="*/ 7398 w 44798"/>
                  <a:gd name="connsiteY1" fmla="*/ 35199 h 43279"/>
                  <a:gd name="connsiteX2" fmla="*/ 18056 w 44798"/>
                  <a:gd name="connsiteY2" fmla="*/ 39009 h 43279"/>
                  <a:gd name="connsiteX3" fmla="*/ 17388 w 44798"/>
                  <a:gd name="connsiteY3" fmla="*/ 37269 h 43279"/>
                  <a:gd name="connsiteX4" fmla="*/ 30405 w 44798"/>
                  <a:gd name="connsiteY4" fmla="*/ 34670 h 43279"/>
                  <a:gd name="connsiteX5" fmla="*/ 30138 w 44798"/>
                  <a:gd name="connsiteY5" fmla="*/ 36579 h 43279"/>
                  <a:gd name="connsiteX6" fmla="*/ 35707 w 44798"/>
                  <a:gd name="connsiteY6" fmla="*/ 22873 h 43279"/>
                  <a:gd name="connsiteX7" fmla="*/ 38958 w 44798"/>
                  <a:gd name="connsiteY7" fmla="*/ 30009 h 43279"/>
                  <a:gd name="connsiteX8" fmla="*/ 43376 w 44798"/>
                  <a:gd name="connsiteY8" fmla="*/ 15273 h 43279"/>
                  <a:gd name="connsiteX9" fmla="*/ 41928 w 44798"/>
                  <a:gd name="connsiteY9" fmla="*/ 17949 h 43279"/>
                  <a:gd name="connsiteX10" fmla="*/ 30656 w 44798"/>
                  <a:gd name="connsiteY10" fmla="*/ 3871 h 43279"/>
                  <a:gd name="connsiteX11" fmla="*/ 31398 w 44798"/>
                  <a:gd name="connsiteY11" fmla="*/ 2259 h 43279"/>
                  <a:gd name="connsiteX12" fmla="*/ 23719 w 44798"/>
                  <a:gd name="connsiteY12" fmla="*/ 4639 h 43279"/>
                  <a:gd name="connsiteX13" fmla="*/ 24078 w 44798"/>
                  <a:gd name="connsiteY13" fmla="*/ 3249 h 43279"/>
                  <a:gd name="connsiteX14" fmla="*/ 15578 w 44798"/>
                  <a:gd name="connsiteY14" fmla="*/ 5111 h 43279"/>
                  <a:gd name="connsiteX15" fmla="*/ 16878 w 44798"/>
                  <a:gd name="connsiteY15" fmla="*/ 6459 h 43279"/>
                  <a:gd name="connsiteX16" fmla="*/ 5705 w 44798"/>
                  <a:gd name="connsiteY16" fmla="*/ 15708 h 43279"/>
                  <a:gd name="connsiteX17" fmla="*/ 5478 w 44798"/>
                  <a:gd name="connsiteY17" fmla="*/ 14289 h 4327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311 w 44798"/>
                  <a:gd name="connsiteY7" fmla="*/ 5858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032 w 44798"/>
                  <a:gd name="connsiteY7" fmla="*/ 6216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15578 w 44798"/>
                  <a:gd name="connsiteY12" fmla="*/ 5051 h 43219"/>
                  <a:gd name="connsiteX13" fmla="*/ 16878 w 44798"/>
                  <a:gd name="connsiteY13" fmla="*/ 6399 h 43219"/>
                  <a:gd name="connsiteX14" fmla="*/ 5705 w 44798"/>
                  <a:gd name="connsiteY14" fmla="*/ 15648 h 43219"/>
                  <a:gd name="connsiteX15" fmla="*/ 5478 w 44798"/>
                  <a:gd name="connsiteY1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5705 w 44798"/>
                  <a:gd name="connsiteY12" fmla="*/ 15648 h 43219"/>
                  <a:gd name="connsiteX13" fmla="*/ 5478 w 44798"/>
                  <a:gd name="connsiteY13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5705 w 44798"/>
                  <a:gd name="connsiteY10" fmla="*/ 15648 h 43219"/>
                  <a:gd name="connsiteX11" fmla="*/ 5478 w 44798"/>
                  <a:gd name="connsiteY11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5705 w 44798"/>
                  <a:gd name="connsiteY8" fmla="*/ 15648 h 43219"/>
                  <a:gd name="connsiteX9" fmla="*/ 5478 w 44798"/>
                  <a:gd name="connsiteY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5705 w 44798"/>
                  <a:gd name="connsiteY6" fmla="*/ 15648 h 43219"/>
                  <a:gd name="connsiteX7" fmla="*/ 5478 w 44798"/>
                  <a:gd name="connsiteY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176 w 44798"/>
                  <a:gd name="connsiteY7" fmla="*/ 5424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18056 w 44465"/>
                  <a:gd name="connsiteY2" fmla="*/ 38949 h 43219"/>
                  <a:gd name="connsiteX3" fmla="*/ 17388 w 44465"/>
                  <a:gd name="connsiteY3" fmla="*/ 37209 h 43219"/>
                  <a:gd name="connsiteX4" fmla="*/ 5705 w 44465"/>
                  <a:gd name="connsiteY4" fmla="*/ 15648 h 43219"/>
                  <a:gd name="connsiteX5" fmla="*/ 5478 w 444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5705 w 44465"/>
                  <a:gd name="connsiteY2" fmla="*/ 15648 h 43219"/>
                  <a:gd name="connsiteX3" fmla="*/ 5478 w 44465"/>
                  <a:gd name="connsiteY3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5705 w 44465"/>
                  <a:gd name="connsiteY0" fmla="*/ 15648 h 43219"/>
                  <a:gd name="connsiteX1" fmla="*/ 5478 w 44465"/>
                  <a:gd name="connsiteY1" fmla="*/ 14229 h 43219"/>
                  <a:gd name="connsiteX0" fmla="*/ 5478 w 44737"/>
                  <a:gd name="connsiteY0" fmla="*/ 14229 h 43219"/>
                  <a:gd name="connsiteX1" fmla="*/ 7201 w 44737"/>
                  <a:gd name="connsiteY1" fmla="*/ 6766 h 43219"/>
                  <a:gd name="connsiteX2" fmla="*/ 15583 w 44737"/>
                  <a:gd name="connsiteY2" fmla="*/ 5061 h 43219"/>
                  <a:gd name="connsiteX3" fmla="*/ 24034 w 44737"/>
                  <a:gd name="connsiteY3" fmla="*/ 3291 h 43219"/>
                  <a:gd name="connsiteX4" fmla="*/ 27327 w 44737"/>
                  <a:gd name="connsiteY4" fmla="*/ 59 h 43219"/>
                  <a:gd name="connsiteX5" fmla="*/ 31411 w 44737"/>
                  <a:gd name="connsiteY5" fmla="*/ 2340 h 43219"/>
                  <a:gd name="connsiteX6" fmla="*/ 37041 w 44737"/>
                  <a:gd name="connsiteY6" fmla="*/ 549 h 43219"/>
                  <a:gd name="connsiteX7" fmla="*/ 42176 w 44737"/>
                  <a:gd name="connsiteY7" fmla="*/ 5424 h 43219"/>
                  <a:gd name="connsiteX8" fmla="*/ 42751 w 44737"/>
                  <a:gd name="connsiteY8" fmla="*/ 15114 h 43219"/>
                  <a:gd name="connsiteX9" fmla="*/ 44257 w 44737"/>
                  <a:gd name="connsiteY9" fmla="*/ 24586 h 43219"/>
                  <a:gd name="connsiteX10" fmla="*/ 38982 w 44737"/>
                  <a:gd name="connsiteY10" fmla="*/ 30063 h 43219"/>
                  <a:gd name="connsiteX11" fmla="*/ 36973 w 44737"/>
                  <a:gd name="connsiteY11" fmla="*/ 35960 h 43219"/>
                  <a:gd name="connsiteX12" fmla="*/ 30133 w 44737"/>
                  <a:gd name="connsiteY12" fmla="*/ 36674 h 43219"/>
                  <a:gd name="connsiteX13" fmla="*/ 25245 w 44737"/>
                  <a:gd name="connsiteY13" fmla="*/ 42965 h 43219"/>
                  <a:gd name="connsiteX14" fmla="*/ 18058 w 44737"/>
                  <a:gd name="connsiteY14" fmla="*/ 39125 h 43219"/>
                  <a:gd name="connsiteX15" fmla="*/ 7382 w 44737"/>
                  <a:gd name="connsiteY15" fmla="*/ 35331 h 43219"/>
                  <a:gd name="connsiteX16" fmla="*/ 1504 w 44737"/>
                  <a:gd name="connsiteY16" fmla="*/ 30993 h 43219"/>
                  <a:gd name="connsiteX17" fmla="*/ 437 w 44737"/>
                  <a:gd name="connsiteY17" fmla="*/ 20789 h 43219"/>
                  <a:gd name="connsiteX18" fmla="*/ 5441 w 44737"/>
                  <a:gd name="connsiteY18" fmla="*/ 14366 h 43219"/>
                  <a:gd name="connsiteX19" fmla="*/ 5478 w 44737"/>
                  <a:gd name="connsiteY19" fmla="*/ 14229 h 43219"/>
                  <a:gd name="connsiteX0" fmla="*/ 5705 w 44737"/>
                  <a:gd name="connsiteY0" fmla="*/ 15648 h 43219"/>
                  <a:gd name="connsiteX1" fmla="*/ 5478 w 44737"/>
                  <a:gd name="connsiteY1" fmla="*/ 14229 h 43219"/>
                  <a:gd name="connsiteX0" fmla="*/ 5478 w 44723"/>
                  <a:gd name="connsiteY0" fmla="*/ 14229 h 43219"/>
                  <a:gd name="connsiteX1" fmla="*/ 7201 w 44723"/>
                  <a:gd name="connsiteY1" fmla="*/ 6766 h 43219"/>
                  <a:gd name="connsiteX2" fmla="*/ 15583 w 44723"/>
                  <a:gd name="connsiteY2" fmla="*/ 5061 h 43219"/>
                  <a:gd name="connsiteX3" fmla="*/ 24034 w 44723"/>
                  <a:gd name="connsiteY3" fmla="*/ 3291 h 43219"/>
                  <a:gd name="connsiteX4" fmla="*/ 27327 w 44723"/>
                  <a:gd name="connsiteY4" fmla="*/ 59 h 43219"/>
                  <a:gd name="connsiteX5" fmla="*/ 31411 w 44723"/>
                  <a:gd name="connsiteY5" fmla="*/ 2340 h 43219"/>
                  <a:gd name="connsiteX6" fmla="*/ 37041 w 44723"/>
                  <a:gd name="connsiteY6" fmla="*/ 549 h 43219"/>
                  <a:gd name="connsiteX7" fmla="*/ 42176 w 44723"/>
                  <a:gd name="connsiteY7" fmla="*/ 5424 h 43219"/>
                  <a:gd name="connsiteX8" fmla="*/ 42751 w 44723"/>
                  <a:gd name="connsiteY8" fmla="*/ 15114 h 43219"/>
                  <a:gd name="connsiteX9" fmla="*/ 44257 w 44723"/>
                  <a:gd name="connsiteY9" fmla="*/ 24586 h 43219"/>
                  <a:gd name="connsiteX10" fmla="*/ 38982 w 44723"/>
                  <a:gd name="connsiteY10" fmla="*/ 30063 h 43219"/>
                  <a:gd name="connsiteX11" fmla="*/ 36973 w 44723"/>
                  <a:gd name="connsiteY11" fmla="*/ 35960 h 43219"/>
                  <a:gd name="connsiteX12" fmla="*/ 30133 w 44723"/>
                  <a:gd name="connsiteY12" fmla="*/ 36674 h 43219"/>
                  <a:gd name="connsiteX13" fmla="*/ 25245 w 44723"/>
                  <a:gd name="connsiteY13" fmla="*/ 42965 h 43219"/>
                  <a:gd name="connsiteX14" fmla="*/ 18058 w 44723"/>
                  <a:gd name="connsiteY14" fmla="*/ 39125 h 43219"/>
                  <a:gd name="connsiteX15" fmla="*/ 7382 w 44723"/>
                  <a:gd name="connsiteY15" fmla="*/ 35331 h 43219"/>
                  <a:gd name="connsiteX16" fmla="*/ 1504 w 44723"/>
                  <a:gd name="connsiteY16" fmla="*/ 30993 h 43219"/>
                  <a:gd name="connsiteX17" fmla="*/ 437 w 44723"/>
                  <a:gd name="connsiteY17" fmla="*/ 20789 h 43219"/>
                  <a:gd name="connsiteX18" fmla="*/ 5441 w 44723"/>
                  <a:gd name="connsiteY18" fmla="*/ 14366 h 43219"/>
                  <a:gd name="connsiteX19" fmla="*/ 5478 w 44723"/>
                  <a:gd name="connsiteY19" fmla="*/ 14229 h 43219"/>
                  <a:gd name="connsiteX0" fmla="*/ 5705 w 44723"/>
                  <a:gd name="connsiteY0" fmla="*/ 15648 h 43219"/>
                  <a:gd name="connsiteX1" fmla="*/ 5478 w 44723"/>
                  <a:gd name="connsiteY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23" h="43219">
                    <a:moveTo>
                      <a:pt x="5478" y="14229"/>
                    </a:moveTo>
                    <a:cubicBezTo>
                      <a:pt x="5207" y="11516"/>
                      <a:pt x="5839" y="8780"/>
                      <a:pt x="7201" y="6766"/>
                    </a:cubicBezTo>
                    <a:cubicBezTo>
                      <a:pt x="9353" y="3585"/>
                      <a:pt x="12842" y="2876"/>
                      <a:pt x="15583" y="5061"/>
                    </a:cubicBezTo>
                    <a:cubicBezTo>
                      <a:pt x="17256" y="768"/>
                      <a:pt x="21492" y="-119"/>
                      <a:pt x="24034" y="3291"/>
                    </a:cubicBezTo>
                    <a:cubicBezTo>
                      <a:pt x="24675" y="1542"/>
                      <a:pt x="25906" y="333"/>
                      <a:pt x="27327" y="59"/>
                    </a:cubicBezTo>
                    <a:cubicBezTo>
                      <a:pt x="28891" y="-243"/>
                      <a:pt x="30453" y="629"/>
                      <a:pt x="31411" y="2340"/>
                    </a:cubicBezTo>
                    <a:cubicBezTo>
                      <a:pt x="32793" y="126"/>
                      <a:pt x="35247" y="35"/>
                      <a:pt x="37041" y="549"/>
                    </a:cubicBezTo>
                    <a:cubicBezTo>
                      <a:pt x="38835" y="1063"/>
                      <a:pt x="41025" y="3084"/>
                      <a:pt x="42176" y="5424"/>
                    </a:cubicBezTo>
                    <a:cubicBezTo>
                      <a:pt x="42974" y="7046"/>
                      <a:pt x="44535" y="11199"/>
                      <a:pt x="42751" y="15114"/>
                    </a:cubicBezTo>
                    <a:cubicBezTo>
                      <a:pt x="45268" y="18020"/>
                      <a:pt x="44885" y="22095"/>
                      <a:pt x="44257" y="24586"/>
                    </a:cubicBezTo>
                    <a:cubicBezTo>
                      <a:pt x="43629" y="27077"/>
                      <a:pt x="41706" y="29533"/>
                      <a:pt x="38982" y="30063"/>
                    </a:cubicBezTo>
                    <a:cubicBezTo>
                      <a:pt x="38969" y="32330"/>
                      <a:pt x="38236" y="34480"/>
                      <a:pt x="36973" y="35960"/>
                    </a:cubicBezTo>
                    <a:cubicBezTo>
                      <a:pt x="35054" y="38209"/>
                      <a:pt x="32282" y="38498"/>
                      <a:pt x="30133" y="36674"/>
                    </a:cubicBezTo>
                    <a:cubicBezTo>
                      <a:pt x="29438" y="39807"/>
                      <a:pt x="27577" y="42202"/>
                      <a:pt x="25245" y="42965"/>
                    </a:cubicBezTo>
                    <a:cubicBezTo>
                      <a:pt x="22497" y="43864"/>
                      <a:pt x="19629" y="42332"/>
                      <a:pt x="18058" y="39125"/>
                    </a:cubicBezTo>
                    <a:cubicBezTo>
                      <a:pt x="14350" y="42169"/>
                      <a:pt x="9534" y="40458"/>
                      <a:pt x="7382" y="35331"/>
                    </a:cubicBezTo>
                    <a:cubicBezTo>
                      <a:pt x="5268" y="35668"/>
                      <a:pt x="2662" y="33417"/>
                      <a:pt x="1504" y="30993"/>
                    </a:cubicBezTo>
                    <a:cubicBezTo>
                      <a:pt x="346" y="28569"/>
                      <a:pt x="-581" y="25124"/>
                      <a:pt x="437" y="20789"/>
                    </a:cubicBezTo>
                    <a:cubicBezTo>
                      <a:pt x="700" y="19069"/>
                      <a:pt x="3423" y="14650"/>
                      <a:pt x="5441" y="14366"/>
                    </a:cubicBezTo>
                    <a:cubicBezTo>
                      <a:pt x="5453" y="14320"/>
                      <a:pt x="5466" y="14275"/>
                      <a:pt x="5478" y="14229"/>
                    </a:cubicBezTo>
                    <a:close/>
                  </a:path>
                  <a:path w="44723" h="43219" fill="none" extrusionOk="0">
                    <a:moveTo>
                      <a:pt x="5705" y="15648"/>
                    </a:moveTo>
                    <a:cubicBezTo>
                      <a:pt x="5602" y="15184"/>
                      <a:pt x="5526" y="14710"/>
                      <a:pt x="5478" y="14229"/>
                    </a:cubicBezTo>
                  </a:path>
                </a:pathLst>
              </a:custGeom>
              <a:solidFill>
                <a:srgbClr val="E6EEE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loud 8">
                <a:extLst>
                  <a:ext uri="{FF2B5EF4-FFF2-40B4-BE49-F238E27FC236}">
                    <a16:creationId xmlns:a16="http://schemas.microsoft.com/office/drawing/2014/main" id="{7A4BAB31-9F41-C347-BCC7-875192283C46}"/>
                  </a:ext>
                </a:extLst>
              </p:cNvPr>
              <p:cNvSpPr/>
              <p:nvPr/>
            </p:nvSpPr>
            <p:spPr>
              <a:xfrm rot="426069">
                <a:off x="4311233" y="1804906"/>
                <a:ext cx="4125584" cy="2656594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6964 w 43256"/>
                  <a:gd name="connsiteY0" fmla="*/ 34758 h 43219"/>
                  <a:gd name="connsiteX1" fmla="*/ 5856 w 43256"/>
                  <a:gd name="connsiteY1" fmla="*/ 35139 h 43219"/>
                  <a:gd name="connsiteX2" fmla="*/ 16514 w 43256"/>
                  <a:gd name="connsiteY2" fmla="*/ 38949 h 43219"/>
                  <a:gd name="connsiteX3" fmla="*/ 15846 w 43256"/>
                  <a:gd name="connsiteY3" fmla="*/ 3720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34165 w 43256"/>
                  <a:gd name="connsiteY6" fmla="*/ 22813 h 43219"/>
                  <a:gd name="connsiteX7" fmla="*/ 37416 w 43256"/>
                  <a:gd name="connsiteY7" fmla="*/ 2994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4061 w 43381"/>
                  <a:gd name="connsiteY0" fmla="*/ 14229 h 43219"/>
                  <a:gd name="connsiteX1" fmla="*/ 5784 w 43381"/>
                  <a:gd name="connsiteY1" fmla="*/ 6766 h 43219"/>
                  <a:gd name="connsiteX2" fmla="*/ 14166 w 43381"/>
                  <a:gd name="connsiteY2" fmla="*/ 5061 h 43219"/>
                  <a:gd name="connsiteX3" fmla="*/ 22617 w 43381"/>
                  <a:gd name="connsiteY3" fmla="*/ 3291 h 43219"/>
                  <a:gd name="connsiteX4" fmla="*/ 25910 w 43381"/>
                  <a:gd name="connsiteY4" fmla="*/ 59 h 43219"/>
                  <a:gd name="connsiteX5" fmla="*/ 29994 w 43381"/>
                  <a:gd name="connsiteY5" fmla="*/ 2340 h 43219"/>
                  <a:gd name="connsiteX6" fmla="*/ 35624 w 43381"/>
                  <a:gd name="connsiteY6" fmla="*/ 549 h 43219"/>
                  <a:gd name="connsiteX7" fmla="*/ 38479 w 43381"/>
                  <a:gd name="connsiteY7" fmla="*/ 5435 h 43219"/>
                  <a:gd name="connsiteX8" fmla="*/ 42143 w 43381"/>
                  <a:gd name="connsiteY8" fmla="*/ 10177 h 43219"/>
                  <a:gd name="connsiteX9" fmla="*/ 41979 w 43381"/>
                  <a:gd name="connsiteY9" fmla="*/ 15319 h 43219"/>
                  <a:gd name="connsiteX10" fmla="*/ 43177 w 43381"/>
                  <a:gd name="connsiteY10" fmla="*/ 23181 h 43219"/>
                  <a:gd name="connsiteX11" fmla="*/ 37565 w 43381"/>
                  <a:gd name="connsiteY11" fmla="*/ 30063 h 43219"/>
                  <a:gd name="connsiteX12" fmla="*/ 35556 w 43381"/>
                  <a:gd name="connsiteY12" fmla="*/ 35960 h 43219"/>
                  <a:gd name="connsiteX13" fmla="*/ 28716 w 43381"/>
                  <a:gd name="connsiteY13" fmla="*/ 36674 h 43219"/>
                  <a:gd name="connsiteX14" fmla="*/ 23828 w 43381"/>
                  <a:gd name="connsiteY14" fmla="*/ 42965 h 43219"/>
                  <a:gd name="connsiteX15" fmla="*/ 16641 w 43381"/>
                  <a:gd name="connsiteY15" fmla="*/ 39125 h 43219"/>
                  <a:gd name="connsiteX16" fmla="*/ 5965 w 43381"/>
                  <a:gd name="connsiteY16" fmla="*/ 35331 h 43219"/>
                  <a:gd name="connsiteX17" fmla="*/ 1271 w 43381"/>
                  <a:gd name="connsiteY17" fmla="*/ 31109 h 43219"/>
                  <a:gd name="connsiteX18" fmla="*/ 156 w 43381"/>
                  <a:gd name="connsiteY18" fmla="*/ 19563 h 43219"/>
                  <a:gd name="connsiteX19" fmla="*/ 4024 w 43381"/>
                  <a:gd name="connsiteY19" fmla="*/ 14366 h 43219"/>
                  <a:gd name="connsiteX20" fmla="*/ 4061 w 43381"/>
                  <a:gd name="connsiteY20" fmla="*/ 14229 h 43219"/>
                  <a:gd name="connsiteX0" fmla="*/ 7089 w 43381"/>
                  <a:gd name="connsiteY0" fmla="*/ 34758 h 43219"/>
                  <a:gd name="connsiteX1" fmla="*/ 5981 w 43381"/>
                  <a:gd name="connsiteY1" fmla="*/ 35139 h 43219"/>
                  <a:gd name="connsiteX2" fmla="*/ 16639 w 43381"/>
                  <a:gd name="connsiteY2" fmla="*/ 38949 h 43219"/>
                  <a:gd name="connsiteX3" fmla="*/ 15971 w 43381"/>
                  <a:gd name="connsiteY3" fmla="*/ 37209 h 43219"/>
                  <a:gd name="connsiteX4" fmla="*/ 28988 w 43381"/>
                  <a:gd name="connsiteY4" fmla="*/ 34610 h 43219"/>
                  <a:gd name="connsiteX5" fmla="*/ 28721 w 43381"/>
                  <a:gd name="connsiteY5" fmla="*/ 36519 h 43219"/>
                  <a:gd name="connsiteX6" fmla="*/ 34290 w 43381"/>
                  <a:gd name="connsiteY6" fmla="*/ 22813 h 43219"/>
                  <a:gd name="connsiteX7" fmla="*/ 37541 w 43381"/>
                  <a:gd name="connsiteY7" fmla="*/ 29949 h 43219"/>
                  <a:gd name="connsiteX8" fmla="*/ 41959 w 43381"/>
                  <a:gd name="connsiteY8" fmla="*/ 15213 h 43219"/>
                  <a:gd name="connsiteX9" fmla="*/ 40511 w 43381"/>
                  <a:gd name="connsiteY9" fmla="*/ 17889 h 43219"/>
                  <a:gd name="connsiteX10" fmla="*/ 38485 w 43381"/>
                  <a:gd name="connsiteY10" fmla="*/ 5285 h 43219"/>
                  <a:gd name="connsiteX11" fmla="*/ 38561 w 43381"/>
                  <a:gd name="connsiteY11" fmla="*/ 6549 h 43219"/>
                  <a:gd name="connsiteX12" fmla="*/ 29239 w 43381"/>
                  <a:gd name="connsiteY12" fmla="*/ 3811 h 43219"/>
                  <a:gd name="connsiteX13" fmla="*/ 29981 w 43381"/>
                  <a:gd name="connsiteY13" fmla="*/ 2199 h 43219"/>
                  <a:gd name="connsiteX14" fmla="*/ 22302 w 43381"/>
                  <a:gd name="connsiteY14" fmla="*/ 4579 h 43219"/>
                  <a:gd name="connsiteX15" fmla="*/ 22661 w 43381"/>
                  <a:gd name="connsiteY15" fmla="*/ 3189 h 43219"/>
                  <a:gd name="connsiteX16" fmla="*/ 14161 w 43381"/>
                  <a:gd name="connsiteY16" fmla="*/ 5051 h 43219"/>
                  <a:gd name="connsiteX17" fmla="*/ 15461 w 43381"/>
                  <a:gd name="connsiteY17" fmla="*/ 6399 h 43219"/>
                  <a:gd name="connsiteX18" fmla="*/ 4288 w 43381"/>
                  <a:gd name="connsiteY18" fmla="*/ 15648 h 43219"/>
                  <a:gd name="connsiteX19" fmla="*/ 4061 w 43381"/>
                  <a:gd name="connsiteY19" fmla="*/ 14229 h 43219"/>
                  <a:gd name="connsiteX0" fmla="*/ 4880 w 44200"/>
                  <a:gd name="connsiteY0" fmla="*/ 14229 h 43219"/>
                  <a:gd name="connsiteX1" fmla="*/ 6603 w 44200"/>
                  <a:gd name="connsiteY1" fmla="*/ 6766 h 43219"/>
                  <a:gd name="connsiteX2" fmla="*/ 14985 w 44200"/>
                  <a:gd name="connsiteY2" fmla="*/ 5061 h 43219"/>
                  <a:gd name="connsiteX3" fmla="*/ 23436 w 44200"/>
                  <a:gd name="connsiteY3" fmla="*/ 3291 h 43219"/>
                  <a:gd name="connsiteX4" fmla="*/ 26729 w 44200"/>
                  <a:gd name="connsiteY4" fmla="*/ 59 h 43219"/>
                  <a:gd name="connsiteX5" fmla="*/ 30813 w 44200"/>
                  <a:gd name="connsiteY5" fmla="*/ 2340 h 43219"/>
                  <a:gd name="connsiteX6" fmla="*/ 36443 w 44200"/>
                  <a:gd name="connsiteY6" fmla="*/ 549 h 43219"/>
                  <a:gd name="connsiteX7" fmla="*/ 39298 w 44200"/>
                  <a:gd name="connsiteY7" fmla="*/ 5435 h 43219"/>
                  <a:gd name="connsiteX8" fmla="*/ 42962 w 44200"/>
                  <a:gd name="connsiteY8" fmla="*/ 10177 h 43219"/>
                  <a:gd name="connsiteX9" fmla="*/ 42798 w 44200"/>
                  <a:gd name="connsiteY9" fmla="*/ 15319 h 43219"/>
                  <a:gd name="connsiteX10" fmla="*/ 43996 w 44200"/>
                  <a:gd name="connsiteY10" fmla="*/ 23181 h 43219"/>
                  <a:gd name="connsiteX11" fmla="*/ 38384 w 44200"/>
                  <a:gd name="connsiteY11" fmla="*/ 30063 h 43219"/>
                  <a:gd name="connsiteX12" fmla="*/ 36375 w 44200"/>
                  <a:gd name="connsiteY12" fmla="*/ 35960 h 43219"/>
                  <a:gd name="connsiteX13" fmla="*/ 29535 w 44200"/>
                  <a:gd name="connsiteY13" fmla="*/ 36674 h 43219"/>
                  <a:gd name="connsiteX14" fmla="*/ 24647 w 44200"/>
                  <a:gd name="connsiteY14" fmla="*/ 42965 h 43219"/>
                  <a:gd name="connsiteX15" fmla="*/ 17460 w 44200"/>
                  <a:gd name="connsiteY15" fmla="*/ 39125 h 43219"/>
                  <a:gd name="connsiteX16" fmla="*/ 6784 w 44200"/>
                  <a:gd name="connsiteY16" fmla="*/ 35331 h 43219"/>
                  <a:gd name="connsiteX17" fmla="*/ 387 w 44200"/>
                  <a:gd name="connsiteY17" fmla="*/ 28795 h 43219"/>
                  <a:gd name="connsiteX18" fmla="*/ 975 w 44200"/>
                  <a:gd name="connsiteY18" fmla="*/ 19563 h 43219"/>
                  <a:gd name="connsiteX19" fmla="*/ 4843 w 44200"/>
                  <a:gd name="connsiteY19" fmla="*/ 14366 h 43219"/>
                  <a:gd name="connsiteX20" fmla="*/ 4880 w 44200"/>
                  <a:gd name="connsiteY20" fmla="*/ 14229 h 43219"/>
                  <a:gd name="connsiteX0" fmla="*/ 7908 w 44200"/>
                  <a:gd name="connsiteY0" fmla="*/ 34758 h 43219"/>
                  <a:gd name="connsiteX1" fmla="*/ 6800 w 44200"/>
                  <a:gd name="connsiteY1" fmla="*/ 35139 h 43219"/>
                  <a:gd name="connsiteX2" fmla="*/ 17458 w 44200"/>
                  <a:gd name="connsiteY2" fmla="*/ 38949 h 43219"/>
                  <a:gd name="connsiteX3" fmla="*/ 16790 w 44200"/>
                  <a:gd name="connsiteY3" fmla="*/ 37209 h 43219"/>
                  <a:gd name="connsiteX4" fmla="*/ 29807 w 44200"/>
                  <a:gd name="connsiteY4" fmla="*/ 34610 h 43219"/>
                  <a:gd name="connsiteX5" fmla="*/ 29540 w 44200"/>
                  <a:gd name="connsiteY5" fmla="*/ 36519 h 43219"/>
                  <a:gd name="connsiteX6" fmla="*/ 35109 w 44200"/>
                  <a:gd name="connsiteY6" fmla="*/ 22813 h 43219"/>
                  <a:gd name="connsiteX7" fmla="*/ 38360 w 44200"/>
                  <a:gd name="connsiteY7" fmla="*/ 29949 h 43219"/>
                  <a:gd name="connsiteX8" fmla="*/ 42778 w 44200"/>
                  <a:gd name="connsiteY8" fmla="*/ 15213 h 43219"/>
                  <a:gd name="connsiteX9" fmla="*/ 41330 w 44200"/>
                  <a:gd name="connsiteY9" fmla="*/ 17889 h 43219"/>
                  <a:gd name="connsiteX10" fmla="*/ 39304 w 44200"/>
                  <a:gd name="connsiteY10" fmla="*/ 5285 h 43219"/>
                  <a:gd name="connsiteX11" fmla="*/ 39380 w 44200"/>
                  <a:gd name="connsiteY11" fmla="*/ 6549 h 43219"/>
                  <a:gd name="connsiteX12" fmla="*/ 30058 w 44200"/>
                  <a:gd name="connsiteY12" fmla="*/ 3811 h 43219"/>
                  <a:gd name="connsiteX13" fmla="*/ 30800 w 44200"/>
                  <a:gd name="connsiteY13" fmla="*/ 2199 h 43219"/>
                  <a:gd name="connsiteX14" fmla="*/ 23121 w 44200"/>
                  <a:gd name="connsiteY14" fmla="*/ 4579 h 43219"/>
                  <a:gd name="connsiteX15" fmla="*/ 23480 w 44200"/>
                  <a:gd name="connsiteY15" fmla="*/ 3189 h 43219"/>
                  <a:gd name="connsiteX16" fmla="*/ 14980 w 44200"/>
                  <a:gd name="connsiteY16" fmla="*/ 5051 h 43219"/>
                  <a:gd name="connsiteX17" fmla="*/ 16280 w 44200"/>
                  <a:gd name="connsiteY17" fmla="*/ 6399 h 43219"/>
                  <a:gd name="connsiteX18" fmla="*/ 5107 w 44200"/>
                  <a:gd name="connsiteY18" fmla="*/ 15648 h 43219"/>
                  <a:gd name="connsiteX19" fmla="*/ 4880 w 44200"/>
                  <a:gd name="connsiteY19" fmla="*/ 14229 h 43219"/>
                  <a:gd name="connsiteX0" fmla="*/ 5322 w 44642"/>
                  <a:gd name="connsiteY0" fmla="*/ 14229 h 43219"/>
                  <a:gd name="connsiteX1" fmla="*/ 7045 w 44642"/>
                  <a:gd name="connsiteY1" fmla="*/ 6766 h 43219"/>
                  <a:gd name="connsiteX2" fmla="*/ 15427 w 44642"/>
                  <a:gd name="connsiteY2" fmla="*/ 5061 h 43219"/>
                  <a:gd name="connsiteX3" fmla="*/ 23878 w 44642"/>
                  <a:gd name="connsiteY3" fmla="*/ 3291 h 43219"/>
                  <a:gd name="connsiteX4" fmla="*/ 27171 w 44642"/>
                  <a:gd name="connsiteY4" fmla="*/ 59 h 43219"/>
                  <a:gd name="connsiteX5" fmla="*/ 31255 w 44642"/>
                  <a:gd name="connsiteY5" fmla="*/ 2340 h 43219"/>
                  <a:gd name="connsiteX6" fmla="*/ 36885 w 44642"/>
                  <a:gd name="connsiteY6" fmla="*/ 549 h 43219"/>
                  <a:gd name="connsiteX7" fmla="*/ 39740 w 44642"/>
                  <a:gd name="connsiteY7" fmla="*/ 5435 h 43219"/>
                  <a:gd name="connsiteX8" fmla="*/ 43404 w 44642"/>
                  <a:gd name="connsiteY8" fmla="*/ 10177 h 43219"/>
                  <a:gd name="connsiteX9" fmla="*/ 43240 w 44642"/>
                  <a:gd name="connsiteY9" fmla="*/ 15319 h 43219"/>
                  <a:gd name="connsiteX10" fmla="*/ 44438 w 44642"/>
                  <a:gd name="connsiteY10" fmla="*/ 23181 h 43219"/>
                  <a:gd name="connsiteX11" fmla="*/ 38826 w 44642"/>
                  <a:gd name="connsiteY11" fmla="*/ 30063 h 43219"/>
                  <a:gd name="connsiteX12" fmla="*/ 36817 w 44642"/>
                  <a:gd name="connsiteY12" fmla="*/ 35960 h 43219"/>
                  <a:gd name="connsiteX13" fmla="*/ 29977 w 44642"/>
                  <a:gd name="connsiteY13" fmla="*/ 36674 h 43219"/>
                  <a:gd name="connsiteX14" fmla="*/ 25089 w 44642"/>
                  <a:gd name="connsiteY14" fmla="*/ 42965 h 43219"/>
                  <a:gd name="connsiteX15" fmla="*/ 17902 w 44642"/>
                  <a:gd name="connsiteY15" fmla="*/ 39125 h 43219"/>
                  <a:gd name="connsiteX16" fmla="*/ 7226 w 44642"/>
                  <a:gd name="connsiteY16" fmla="*/ 35331 h 43219"/>
                  <a:gd name="connsiteX17" fmla="*/ 829 w 44642"/>
                  <a:gd name="connsiteY17" fmla="*/ 28795 h 43219"/>
                  <a:gd name="connsiteX18" fmla="*/ 377 w 44642"/>
                  <a:gd name="connsiteY18" fmla="*/ 20150 h 43219"/>
                  <a:gd name="connsiteX19" fmla="*/ 5285 w 44642"/>
                  <a:gd name="connsiteY19" fmla="*/ 14366 h 43219"/>
                  <a:gd name="connsiteX20" fmla="*/ 5322 w 44642"/>
                  <a:gd name="connsiteY20" fmla="*/ 14229 h 43219"/>
                  <a:gd name="connsiteX0" fmla="*/ 8350 w 44642"/>
                  <a:gd name="connsiteY0" fmla="*/ 34758 h 43219"/>
                  <a:gd name="connsiteX1" fmla="*/ 7242 w 44642"/>
                  <a:gd name="connsiteY1" fmla="*/ 35139 h 43219"/>
                  <a:gd name="connsiteX2" fmla="*/ 17900 w 44642"/>
                  <a:gd name="connsiteY2" fmla="*/ 38949 h 43219"/>
                  <a:gd name="connsiteX3" fmla="*/ 17232 w 44642"/>
                  <a:gd name="connsiteY3" fmla="*/ 37209 h 43219"/>
                  <a:gd name="connsiteX4" fmla="*/ 30249 w 44642"/>
                  <a:gd name="connsiteY4" fmla="*/ 34610 h 43219"/>
                  <a:gd name="connsiteX5" fmla="*/ 29982 w 44642"/>
                  <a:gd name="connsiteY5" fmla="*/ 36519 h 43219"/>
                  <a:gd name="connsiteX6" fmla="*/ 35551 w 44642"/>
                  <a:gd name="connsiteY6" fmla="*/ 22813 h 43219"/>
                  <a:gd name="connsiteX7" fmla="*/ 38802 w 44642"/>
                  <a:gd name="connsiteY7" fmla="*/ 29949 h 43219"/>
                  <a:gd name="connsiteX8" fmla="*/ 43220 w 44642"/>
                  <a:gd name="connsiteY8" fmla="*/ 15213 h 43219"/>
                  <a:gd name="connsiteX9" fmla="*/ 41772 w 44642"/>
                  <a:gd name="connsiteY9" fmla="*/ 17889 h 43219"/>
                  <a:gd name="connsiteX10" fmla="*/ 39746 w 44642"/>
                  <a:gd name="connsiteY10" fmla="*/ 5285 h 43219"/>
                  <a:gd name="connsiteX11" fmla="*/ 39822 w 44642"/>
                  <a:gd name="connsiteY11" fmla="*/ 6549 h 43219"/>
                  <a:gd name="connsiteX12" fmla="*/ 30500 w 44642"/>
                  <a:gd name="connsiteY12" fmla="*/ 3811 h 43219"/>
                  <a:gd name="connsiteX13" fmla="*/ 31242 w 44642"/>
                  <a:gd name="connsiteY13" fmla="*/ 2199 h 43219"/>
                  <a:gd name="connsiteX14" fmla="*/ 23563 w 44642"/>
                  <a:gd name="connsiteY14" fmla="*/ 4579 h 43219"/>
                  <a:gd name="connsiteX15" fmla="*/ 23922 w 44642"/>
                  <a:gd name="connsiteY15" fmla="*/ 3189 h 43219"/>
                  <a:gd name="connsiteX16" fmla="*/ 15422 w 44642"/>
                  <a:gd name="connsiteY16" fmla="*/ 5051 h 43219"/>
                  <a:gd name="connsiteX17" fmla="*/ 16722 w 44642"/>
                  <a:gd name="connsiteY17" fmla="*/ 6399 h 43219"/>
                  <a:gd name="connsiteX18" fmla="*/ 5549 w 44642"/>
                  <a:gd name="connsiteY18" fmla="*/ 15648 h 43219"/>
                  <a:gd name="connsiteX19" fmla="*/ 5322 w 44642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955 w 44768"/>
                  <a:gd name="connsiteY17" fmla="*/ 28795 h 43219"/>
                  <a:gd name="connsiteX18" fmla="*/ 503 w 44768"/>
                  <a:gd name="connsiteY18" fmla="*/ 20150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812 w 45132"/>
                  <a:gd name="connsiteY0" fmla="*/ 14229 h 43219"/>
                  <a:gd name="connsiteX1" fmla="*/ 7535 w 45132"/>
                  <a:gd name="connsiteY1" fmla="*/ 6766 h 43219"/>
                  <a:gd name="connsiteX2" fmla="*/ 15917 w 45132"/>
                  <a:gd name="connsiteY2" fmla="*/ 5061 h 43219"/>
                  <a:gd name="connsiteX3" fmla="*/ 24368 w 45132"/>
                  <a:gd name="connsiteY3" fmla="*/ 3291 h 43219"/>
                  <a:gd name="connsiteX4" fmla="*/ 27661 w 45132"/>
                  <a:gd name="connsiteY4" fmla="*/ 59 h 43219"/>
                  <a:gd name="connsiteX5" fmla="*/ 31745 w 45132"/>
                  <a:gd name="connsiteY5" fmla="*/ 2340 h 43219"/>
                  <a:gd name="connsiteX6" fmla="*/ 37375 w 45132"/>
                  <a:gd name="connsiteY6" fmla="*/ 549 h 43219"/>
                  <a:gd name="connsiteX7" fmla="*/ 40230 w 45132"/>
                  <a:gd name="connsiteY7" fmla="*/ 5435 h 43219"/>
                  <a:gd name="connsiteX8" fmla="*/ 43894 w 45132"/>
                  <a:gd name="connsiteY8" fmla="*/ 10177 h 43219"/>
                  <a:gd name="connsiteX9" fmla="*/ 43730 w 45132"/>
                  <a:gd name="connsiteY9" fmla="*/ 15319 h 43219"/>
                  <a:gd name="connsiteX10" fmla="*/ 44928 w 45132"/>
                  <a:gd name="connsiteY10" fmla="*/ 23181 h 43219"/>
                  <a:gd name="connsiteX11" fmla="*/ 39316 w 45132"/>
                  <a:gd name="connsiteY11" fmla="*/ 30063 h 43219"/>
                  <a:gd name="connsiteX12" fmla="*/ 37307 w 45132"/>
                  <a:gd name="connsiteY12" fmla="*/ 35960 h 43219"/>
                  <a:gd name="connsiteX13" fmla="*/ 30467 w 45132"/>
                  <a:gd name="connsiteY13" fmla="*/ 36674 h 43219"/>
                  <a:gd name="connsiteX14" fmla="*/ 25579 w 45132"/>
                  <a:gd name="connsiteY14" fmla="*/ 42965 h 43219"/>
                  <a:gd name="connsiteX15" fmla="*/ 18392 w 45132"/>
                  <a:gd name="connsiteY15" fmla="*/ 39125 h 43219"/>
                  <a:gd name="connsiteX16" fmla="*/ 7716 w 45132"/>
                  <a:gd name="connsiteY16" fmla="*/ 35331 h 43219"/>
                  <a:gd name="connsiteX17" fmla="*/ 1319 w 45132"/>
                  <a:gd name="connsiteY17" fmla="*/ 28795 h 43219"/>
                  <a:gd name="connsiteX18" fmla="*/ 366 w 45132"/>
                  <a:gd name="connsiteY18" fmla="*/ 21479 h 43219"/>
                  <a:gd name="connsiteX19" fmla="*/ 5775 w 45132"/>
                  <a:gd name="connsiteY19" fmla="*/ 14366 h 43219"/>
                  <a:gd name="connsiteX20" fmla="*/ 5812 w 45132"/>
                  <a:gd name="connsiteY20" fmla="*/ 14229 h 43219"/>
                  <a:gd name="connsiteX0" fmla="*/ 8840 w 45132"/>
                  <a:gd name="connsiteY0" fmla="*/ 34758 h 43219"/>
                  <a:gd name="connsiteX1" fmla="*/ 7732 w 45132"/>
                  <a:gd name="connsiteY1" fmla="*/ 35139 h 43219"/>
                  <a:gd name="connsiteX2" fmla="*/ 18390 w 45132"/>
                  <a:gd name="connsiteY2" fmla="*/ 38949 h 43219"/>
                  <a:gd name="connsiteX3" fmla="*/ 17722 w 45132"/>
                  <a:gd name="connsiteY3" fmla="*/ 37209 h 43219"/>
                  <a:gd name="connsiteX4" fmla="*/ 30739 w 45132"/>
                  <a:gd name="connsiteY4" fmla="*/ 34610 h 43219"/>
                  <a:gd name="connsiteX5" fmla="*/ 30472 w 45132"/>
                  <a:gd name="connsiteY5" fmla="*/ 36519 h 43219"/>
                  <a:gd name="connsiteX6" fmla="*/ 36041 w 45132"/>
                  <a:gd name="connsiteY6" fmla="*/ 22813 h 43219"/>
                  <a:gd name="connsiteX7" fmla="*/ 39292 w 45132"/>
                  <a:gd name="connsiteY7" fmla="*/ 29949 h 43219"/>
                  <a:gd name="connsiteX8" fmla="*/ 43710 w 45132"/>
                  <a:gd name="connsiteY8" fmla="*/ 15213 h 43219"/>
                  <a:gd name="connsiteX9" fmla="*/ 42262 w 45132"/>
                  <a:gd name="connsiteY9" fmla="*/ 17889 h 43219"/>
                  <a:gd name="connsiteX10" fmla="*/ 40236 w 45132"/>
                  <a:gd name="connsiteY10" fmla="*/ 5285 h 43219"/>
                  <a:gd name="connsiteX11" fmla="*/ 40312 w 45132"/>
                  <a:gd name="connsiteY11" fmla="*/ 6549 h 43219"/>
                  <a:gd name="connsiteX12" fmla="*/ 30990 w 45132"/>
                  <a:gd name="connsiteY12" fmla="*/ 3811 h 43219"/>
                  <a:gd name="connsiteX13" fmla="*/ 31732 w 45132"/>
                  <a:gd name="connsiteY13" fmla="*/ 2199 h 43219"/>
                  <a:gd name="connsiteX14" fmla="*/ 24053 w 45132"/>
                  <a:gd name="connsiteY14" fmla="*/ 4579 h 43219"/>
                  <a:gd name="connsiteX15" fmla="*/ 24412 w 45132"/>
                  <a:gd name="connsiteY15" fmla="*/ 3189 h 43219"/>
                  <a:gd name="connsiteX16" fmla="*/ 15912 w 45132"/>
                  <a:gd name="connsiteY16" fmla="*/ 5051 h 43219"/>
                  <a:gd name="connsiteX17" fmla="*/ 17212 w 45132"/>
                  <a:gd name="connsiteY17" fmla="*/ 6399 h 43219"/>
                  <a:gd name="connsiteX18" fmla="*/ 6039 w 45132"/>
                  <a:gd name="connsiteY18" fmla="*/ 15648 h 43219"/>
                  <a:gd name="connsiteX19" fmla="*/ 5812 w 45132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543 w 44863"/>
                  <a:gd name="connsiteY0" fmla="*/ 14229 h 43219"/>
                  <a:gd name="connsiteX1" fmla="*/ 7266 w 44863"/>
                  <a:gd name="connsiteY1" fmla="*/ 6766 h 43219"/>
                  <a:gd name="connsiteX2" fmla="*/ 15648 w 44863"/>
                  <a:gd name="connsiteY2" fmla="*/ 5061 h 43219"/>
                  <a:gd name="connsiteX3" fmla="*/ 24099 w 44863"/>
                  <a:gd name="connsiteY3" fmla="*/ 3291 h 43219"/>
                  <a:gd name="connsiteX4" fmla="*/ 27392 w 44863"/>
                  <a:gd name="connsiteY4" fmla="*/ 59 h 43219"/>
                  <a:gd name="connsiteX5" fmla="*/ 31476 w 44863"/>
                  <a:gd name="connsiteY5" fmla="*/ 2340 h 43219"/>
                  <a:gd name="connsiteX6" fmla="*/ 37106 w 44863"/>
                  <a:gd name="connsiteY6" fmla="*/ 549 h 43219"/>
                  <a:gd name="connsiteX7" fmla="*/ 39961 w 44863"/>
                  <a:gd name="connsiteY7" fmla="*/ 5435 h 43219"/>
                  <a:gd name="connsiteX8" fmla="*/ 43625 w 44863"/>
                  <a:gd name="connsiteY8" fmla="*/ 10177 h 43219"/>
                  <a:gd name="connsiteX9" fmla="*/ 43461 w 44863"/>
                  <a:gd name="connsiteY9" fmla="*/ 15319 h 43219"/>
                  <a:gd name="connsiteX10" fmla="*/ 44659 w 44863"/>
                  <a:gd name="connsiteY10" fmla="*/ 23181 h 43219"/>
                  <a:gd name="connsiteX11" fmla="*/ 39047 w 44863"/>
                  <a:gd name="connsiteY11" fmla="*/ 30063 h 43219"/>
                  <a:gd name="connsiteX12" fmla="*/ 37038 w 44863"/>
                  <a:gd name="connsiteY12" fmla="*/ 35960 h 43219"/>
                  <a:gd name="connsiteX13" fmla="*/ 30198 w 44863"/>
                  <a:gd name="connsiteY13" fmla="*/ 36674 h 43219"/>
                  <a:gd name="connsiteX14" fmla="*/ 25310 w 44863"/>
                  <a:gd name="connsiteY14" fmla="*/ 42965 h 43219"/>
                  <a:gd name="connsiteX15" fmla="*/ 18123 w 44863"/>
                  <a:gd name="connsiteY15" fmla="*/ 39125 h 43219"/>
                  <a:gd name="connsiteX16" fmla="*/ 7447 w 44863"/>
                  <a:gd name="connsiteY16" fmla="*/ 35331 h 43219"/>
                  <a:gd name="connsiteX17" fmla="*/ 1569 w 44863"/>
                  <a:gd name="connsiteY17" fmla="*/ 30993 h 43219"/>
                  <a:gd name="connsiteX18" fmla="*/ 97 w 44863"/>
                  <a:gd name="connsiteY18" fmla="*/ 21479 h 43219"/>
                  <a:gd name="connsiteX19" fmla="*/ 5506 w 44863"/>
                  <a:gd name="connsiteY19" fmla="*/ 14366 h 43219"/>
                  <a:gd name="connsiteX20" fmla="*/ 5543 w 44863"/>
                  <a:gd name="connsiteY20" fmla="*/ 14229 h 43219"/>
                  <a:gd name="connsiteX0" fmla="*/ 8571 w 44863"/>
                  <a:gd name="connsiteY0" fmla="*/ 34758 h 43219"/>
                  <a:gd name="connsiteX1" fmla="*/ 7463 w 44863"/>
                  <a:gd name="connsiteY1" fmla="*/ 35139 h 43219"/>
                  <a:gd name="connsiteX2" fmla="*/ 18121 w 44863"/>
                  <a:gd name="connsiteY2" fmla="*/ 38949 h 43219"/>
                  <a:gd name="connsiteX3" fmla="*/ 17453 w 44863"/>
                  <a:gd name="connsiteY3" fmla="*/ 37209 h 43219"/>
                  <a:gd name="connsiteX4" fmla="*/ 30470 w 44863"/>
                  <a:gd name="connsiteY4" fmla="*/ 34610 h 43219"/>
                  <a:gd name="connsiteX5" fmla="*/ 30203 w 44863"/>
                  <a:gd name="connsiteY5" fmla="*/ 36519 h 43219"/>
                  <a:gd name="connsiteX6" fmla="*/ 35772 w 44863"/>
                  <a:gd name="connsiteY6" fmla="*/ 22813 h 43219"/>
                  <a:gd name="connsiteX7" fmla="*/ 39023 w 44863"/>
                  <a:gd name="connsiteY7" fmla="*/ 29949 h 43219"/>
                  <a:gd name="connsiteX8" fmla="*/ 43441 w 44863"/>
                  <a:gd name="connsiteY8" fmla="*/ 15213 h 43219"/>
                  <a:gd name="connsiteX9" fmla="*/ 41993 w 44863"/>
                  <a:gd name="connsiteY9" fmla="*/ 17889 h 43219"/>
                  <a:gd name="connsiteX10" fmla="*/ 39967 w 44863"/>
                  <a:gd name="connsiteY10" fmla="*/ 5285 h 43219"/>
                  <a:gd name="connsiteX11" fmla="*/ 40043 w 44863"/>
                  <a:gd name="connsiteY11" fmla="*/ 6549 h 43219"/>
                  <a:gd name="connsiteX12" fmla="*/ 30721 w 44863"/>
                  <a:gd name="connsiteY12" fmla="*/ 3811 h 43219"/>
                  <a:gd name="connsiteX13" fmla="*/ 31463 w 44863"/>
                  <a:gd name="connsiteY13" fmla="*/ 2199 h 43219"/>
                  <a:gd name="connsiteX14" fmla="*/ 23784 w 44863"/>
                  <a:gd name="connsiteY14" fmla="*/ 4579 h 43219"/>
                  <a:gd name="connsiteX15" fmla="*/ 24143 w 44863"/>
                  <a:gd name="connsiteY15" fmla="*/ 3189 h 43219"/>
                  <a:gd name="connsiteX16" fmla="*/ 15643 w 44863"/>
                  <a:gd name="connsiteY16" fmla="*/ 5051 h 43219"/>
                  <a:gd name="connsiteX17" fmla="*/ 16943 w 44863"/>
                  <a:gd name="connsiteY17" fmla="*/ 6399 h 43219"/>
                  <a:gd name="connsiteX18" fmla="*/ 5770 w 44863"/>
                  <a:gd name="connsiteY18" fmla="*/ 15648 h 43219"/>
                  <a:gd name="connsiteX19" fmla="*/ 5543 w 44863"/>
                  <a:gd name="connsiteY19" fmla="*/ 14229 h 43219"/>
                  <a:gd name="connsiteX0" fmla="*/ 5119 w 44439"/>
                  <a:gd name="connsiteY0" fmla="*/ 14229 h 43219"/>
                  <a:gd name="connsiteX1" fmla="*/ 6842 w 44439"/>
                  <a:gd name="connsiteY1" fmla="*/ 6766 h 43219"/>
                  <a:gd name="connsiteX2" fmla="*/ 15224 w 44439"/>
                  <a:gd name="connsiteY2" fmla="*/ 5061 h 43219"/>
                  <a:gd name="connsiteX3" fmla="*/ 23675 w 44439"/>
                  <a:gd name="connsiteY3" fmla="*/ 3291 h 43219"/>
                  <a:gd name="connsiteX4" fmla="*/ 26968 w 44439"/>
                  <a:gd name="connsiteY4" fmla="*/ 59 h 43219"/>
                  <a:gd name="connsiteX5" fmla="*/ 31052 w 44439"/>
                  <a:gd name="connsiteY5" fmla="*/ 2340 h 43219"/>
                  <a:gd name="connsiteX6" fmla="*/ 36682 w 44439"/>
                  <a:gd name="connsiteY6" fmla="*/ 549 h 43219"/>
                  <a:gd name="connsiteX7" fmla="*/ 39537 w 44439"/>
                  <a:gd name="connsiteY7" fmla="*/ 5435 h 43219"/>
                  <a:gd name="connsiteX8" fmla="*/ 43201 w 44439"/>
                  <a:gd name="connsiteY8" fmla="*/ 10177 h 43219"/>
                  <a:gd name="connsiteX9" fmla="*/ 43037 w 44439"/>
                  <a:gd name="connsiteY9" fmla="*/ 15319 h 43219"/>
                  <a:gd name="connsiteX10" fmla="*/ 44235 w 44439"/>
                  <a:gd name="connsiteY10" fmla="*/ 23181 h 43219"/>
                  <a:gd name="connsiteX11" fmla="*/ 38623 w 44439"/>
                  <a:gd name="connsiteY11" fmla="*/ 30063 h 43219"/>
                  <a:gd name="connsiteX12" fmla="*/ 36614 w 44439"/>
                  <a:gd name="connsiteY12" fmla="*/ 35960 h 43219"/>
                  <a:gd name="connsiteX13" fmla="*/ 29774 w 44439"/>
                  <a:gd name="connsiteY13" fmla="*/ 36674 h 43219"/>
                  <a:gd name="connsiteX14" fmla="*/ 24886 w 44439"/>
                  <a:gd name="connsiteY14" fmla="*/ 42965 h 43219"/>
                  <a:gd name="connsiteX15" fmla="*/ 17699 w 44439"/>
                  <a:gd name="connsiteY15" fmla="*/ 39125 h 43219"/>
                  <a:gd name="connsiteX16" fmla="*/ 7023 w 44439"/>
                  <a:gd name="connsiteY16" fmla="*/ 35331 h 43219"/>
                  <a:gd name="connsiteX17" fmla="*/ 1145 w 44439"/>
                  <a:gd name="connsiteY17" fmla="*/ 30993 h 43219"/>
                  <a:gd name="connsiteX18" fmla="*/ 155 w 44439"/>
                  <a:gd name="connsiteY18" fmla="*/ 19946 h 43219"/>
                  <a:gd name="connsiteX19" fmla="*/ 5082 w 44439"/>
                  <a:gd name="connsiteY19" fmla="*/ 14366 h 43219"/>
                  <a:gd name="connsiteX20" fmla="*/ 5119 w 44439"/>
                  <a:gd name="connsiteY20" fmla="*/ 14229 h 43219"/>
                  <a:gd name="connsiteX0" fmla="*/ 8147 w 44439"/>
                  <a:gd name="connsiteY0" fmla="*/ 34758 h 43219"/>
                  <a:gd name="connsiteX1" fmla="*/ 7039 w 44439"/>
                  <a:gd name="connsiteY1" fmla="*/ 35139 h 43219"/>
                  <a:gd name="connsiteX2" fmla="*/ 17697 w 44439"/>
                  <a:gd name="connsiteY2" fmla="*/ 38949 h 43219"/>
                  <a:gd name="connsiteX3" fmla="*/ 17029 w 44439"/>
                  <a:gd name="connsiteY3" fmla="*/ 37209 h 43219"/>
                  <a:gd name="connsiteX4" fmla="*/ 30046 w 44439"/>
                  <a:gd name="connsiteY4" fmla="*/ 34610 h 43219"/>
                  <a:gd name="connsiteX5" fmla="*/ 29779 w 44439"/>
                  <a:gd name="connsiteY5" fmla="*/ 36519 h 43219"/>
                  <a:gd name="connsiteX6" fmla="*/ 35348 w 44439"/>
                  <a:gd name="connsiteY6" fmla="*/ 22813 h 43219"/>
                  <a:gd name="connsiteX7" fmla="*/ 38599 w 44439"/>
                  <a:gd name="connsiteY7" fmla="*/ 29949 h 43219"/>
                  <a:gd name="connsiteX8" fmla="*/ 43017 w 44439"/>
                  <a:gd name="connsiteY8" fmla="*/ 15213 h 43219"/>
                  <a:gd name="connsiteX9" fmla="*/ 41569 w 44439"/>
                  <a:gd name="connsiteY9" fmla="*/ 17889 h 43219"/>
                  <a:gd name="connsiteX10" fmla="*/ 39543 w 44439"/>
                  <a:gd name="connsiteY10" fmla="*/ 5285 h 43219"/>
                  <a:gd name="connsiteX11" fmla="*/ 39619 w 44439"/>
                  <a:gd name="connsiteY11" fmla="*/ 6549 h 43219"/>
                  <a:gd name="connsiteX12" fmla="*/ 30297 w 44439"/>
                  <a:gd name="connsiteY12" fmla="*/ 3811 h 43219"/>
                  <a:gd name="connsiteX13" fmla="*/ 31039 w 44439"/>
                  <a:gd name="connsiteY13" fmla="*/ 2199 h 43219"/>
                  <a:gd name="connsiteX14" fmla="*/ 23360 w 44439"/>
                  <a:gd name="connsiteY14" fmla="*/ 4579 h 43219"/>
                  <a:gd name="connsiteX15" fmla="*/ 23719 w 44439"/>
                  <a:gd name="connsiteY15" fmla="*/ 3189 h 43219"/>
                  <a:gd name="connsiteX16" fmla="*/ 15219 w 44439"/>
                  <a:gd name="connsiteY16" fmla="*/ 5051 h 43219"/>
                  <a:gd name="connsiteX17" fmla="*/ 16519 w 44439"/>
                  <a:gd name="connsiteY17" fmla="*/ 6399 h 43219"/>
                  <a:gd name="connsiteX18" fmla="*/ 5346 w 44439"/>
                  <a:gd name="connsiteY18" fmla="*/ 15648 h 43219"/>
                  <a:gd name="connsiteX19" fmla="*/ 5119 w 44439"/>
                  <a:gd name="connsiteY19" fmla="*/ 14229 h 43219"/>
                  <a:gd name="connsiteX0" fmla="*/ 5183 w 44503"/>
                  <a:gd name="connsiteY0" fmla="*/ 14229 h 43219"/>
                  <a:gd name="connsiteX1" fmla="*/ 6906 w 44503"/>
                  <a:gd name="connsiteY1" fmla="*/ 6766 h 43219"/>
                  <a:gd name="connsiteX2" fmla="*/ 15288 w 44503"/>
                  <a:gd name="connsiteY2" fmla="*/ 5061 h 43219"/>
                  <a:gd name="connsiteX3" fmla="*/ 23739 w 44503"/>
                  <a:gd name="connsiteY3" fmla="*/ 3291 h 43219"/>
                  <a:gd name="connsiteX4" fmla="*/ 27032 w 44503"/>
                  <a:gd name="connsiteY4" fmla="*/ 59 h 43219"/>
                  <a:gd name="connsiteX5" fmla="*/ 31116 w 44503"/>
                  <a:gd name="connsiteY5" fmla="*/ 2340 h 43219"/>
                  <a:gd name="connsiteX6" fmla="*/ 36746 w 44503"/>
                  <a:gd name="connsiteY6" fmla="*/ 549 h 43219"/>
                  <a:gd name="connsiteX7" fmla="*/ 39601 w 44503"/>
                  <a:gd name="connsiteY7" fmla="*/ 5435 h 43219"/>
                  <a:gd name="connsiteX8" fmla="*/ 43265 w 44503"/>
                  <a:gd name="connsiteY8" fmla="*/ 10177 h 43219"/>
                  <a:gd name="connsiteX9" fmla="*/ 43101 w 44503"/>
                  <a:gd name="connsiteY9" fmla="*/ 15319 h 43219"/>
                  <a:gd name="connsiteX10" fmla="*/ 44299 w 44503"/>
                  <a:gd name="connsiteY10" fmla="*/ 23181 h 43219"/>
                  <a:gd name="connsiteX11" fmla="*/ 38687 w 44503"/>
                  <a:gd name="connsiteY11" fmla="*/ 30063 h 43219"/>
                  <a:gd name="connsiteX12" fmla="*/ 36678 w 44503"/>
                  <a:gd name="connsiteY12" fmla="*/ 35960 h 43219"/>
                  <a:gd name="connsiteX13" fmla="*/ 29838 w 44503"/>
                  <a:gd name="connsiteY13" fmla="*/ 36674 h 43219"/>
                  <a:gd name="connsiteX14" fmla="*/ 24950 w 44503"/>
                  <a:gd name="connsiteY14" fmla="*/ 42965 h 43219"/>
                  <a:gd name="connsiteX15" fmla="*/ 17763 w 44503"/>
                  <a:gd name="connsiteY15" fmla="*/ 39125 h 43219"/>
                  <a:gd name="connsiteX16" fmla="*/ 7087 w 44503"/>
                  <a:gd name="connsiteY16" fmla="*/ 35331 h 43219"/>
                  <a:gd name="connsiteX17" fmla="*/ 1209 w 44503"/>
                  <a:gd name="connsiteY17" fmla="*/ 30993 h 43219"/>
                  <a:gd name="connsiteX18" fmla="*/ 142 w 44503"/>
                  <a:gd name="connsiteY18" fmla="*/ 20789 h 43219"/>
                  <a:gd name="connsiteX19" fmla="*/ 5146 w 44503"/>
                  <a:gd name="connsiteY19" fmla="*/ 14366 h 43219"/>
                  <a:gd name="connsiteX20" fmla="*/ 5183 w 44503"/>
                  <a:gd name="connsiteY20" fmla="*/ 14229 h 43219"/>
                  <a:gd name="connsiteX0" fmla="*/ 8211 w 44503"/>
                  <a:gd name="connsiteY0" fmla="*/ 34758 h 43219"/>
                  <a:gd name="connsiteX1" fmla="*/ 7103 w 44503"/>
                  <a:gd name="connsiteY1" fmla="*/ 35139 h 43219"/>
                  <a:gd name="connsiteX2" fmla="*/ 17761 w 44503"/>
                  <a:gd name="connsiteY2" fmla="*/ 38949 h 43219"/>
                  <a:gd name="connsiteX3" fmla="*/ 17093 w 44503"/>
                  <a:gd name="connsiteY3" fmla="*/ 37209 h 43219"/>
                  <a:gd name="connsiteX4" fmla="*/ 30110 w 44503"/>
                  <a:gd name="connsiteY4" fmla="*/ 34610 h 43219"/>
                  <a:gd name="connsiteX5" fmla="*/ 29843 w 44503"/>
                  <a:gd name="connsiteY5" fmla="*/ 36519 h 43219"/>
                  <a:gd name="connsiteX6" fmla="*/ 35412 w 44503"/>
                  <a:gd name="connsiteY6" fmla="*/ 22813 h 43219"/>
                  <a:gd name="connsiteX7" fmla="*/ 38663 w 44503"/>
                  <a:gd name="connsiteY7" fmla="*/ 29949 h 43219"/>
                  <a:gd name="connsiteX8" fmla="*/ 43081 w 44503"/>
                  <a:gd name="connsiteY8" fmla="*/ 15213 h 43219"/>
                  <a:gd name="connsiteX9" fmla="*/ 41633 w 44503"/>
                  <a:gd name="connsiteY9" fmla="*/ 17889 h 43219"/>
                  <a:gd name="connsiteX10" fmla="*/ 39607 w 44503"/>
                  <a:gd name="connsiteY10" fmla="*/ 5285 h 43219"/>
                  <a:gd name="connsiteX11" fmla="*/ 39683 w 44503"/>
                  <a:gd name="connsiteY11" fmla="*/ 6549 h 43219"/>
                  <a:gd name="connsiteX12" fmla="*/ 30361 w 44503"/>
                  <a:gd name="connsiteY12" fmla="*/ 3811 h 43219"/>
                  <a:gd name="connsiteX13" fmla="*/ 31103 w 44503"/>
                  <a:gd name="connsiteY13" fmla="*/ 2199 h 43219"/>
                  <a:gd name="connsiteX14" fmla="*/ 23424 w 44503"/>
                  <a:gd name="connsiteY14" fmla="*/ 4579 h 43219"/>
                  <a:gd name="connsiteX15" fmla="*/ 23783 w 44503"/>
                  <a:gd name="connsiteY15" fmla="*/ 3189 h 43219"/>
                  <a:gd name="connsiteX16" fmla="*/ 15283 w 44503"/>
                  <a:gd name="connsiteY16" fmla="*/ 5051 h 43219"/>
                  <a:gd name="connsiteX17" fmla="*/ 16583 w 44503"/>
                  <a:gd name="connsiteY17" fmla="*/ 6399 h 43219"/>
                  <a:gd name="connsiteX18" fmla="*/ 5410 w 44503"/>
                  <a:gd name="connsiteY18" fmla="*/ 15648 h 43219"/>
                  <a:gd name="connsiteX19" fmla="*/ 5183 w 44503"/>
                  <a:gd name="connsiteY19" fmla="*/ 14229 h 43219"/>
                  <a:gd name="connsiteX0" fmla="*/ 5317 w 44637"/>
                  <a:gd name="connsiteY0" fmla="*/ 14229 h 43219"/>
                  <a:gd name="connsiteX1" fmla="*/ 7040 w 44637"/>
                  <a:gd name="connsiteY1" fmla="*/ 6766 h 43219"/>
                  <a:gd name="connsiteX2" fmla="*/ 15422 w 44637"/>
                  <a:gd name="connsiteY2" fmla="*/ 5061 h 43219"/>
                  <a:gd name="connsiteX3" fmla="*/ 23873 w 44637"/>
                  <a:gd name="connsiteY3" fmla="*/ 3291 h 43219"/>
                  <a:gd name="connsiteX4" fmla="*/ 27166 w 44637"/>
                  <a:gd name="connsiteY4" fmla="*/ 59 h 43219"/>
                  <a:gd name="connsiteX5" fmla="*/ 31250 w 44637"/>
                  <a:gd name="connsiteY5" fmla="*/ 2340 h 43219"/>
                  <a:gd name="connsiteX6" fmla="*/ 36880 w 44637"/>
                  <a:gd name="connsiteY6" fmla="*/ 549 h 43219"/>
                  <a:gd name="connsiteX7" fmla="*/ 39735 w 44637"/>
                  <a:gd name="connsiteY7" fmla="*/ 5435 h 43219"/>
                  <a:gd name="connsiteX8" fmla="*/ 43399 w 44637"/>
                  <a:gd name="connsiteY8" fmla="*/ 10177 h 43219"/>
                  <a:gd name="connsiteX9" fmla="*/ 43235 w 44637"/>
                  <a:gd name="connsiteY9" fmla="*/ 15319 h 43219"/>
                  <a:gd name="connsiteX10" fmla="*/ 44433 w 44637"/>
                  <a:gd name="connsiteY10" fmla="*/ 23181 h 43219"/>
                  <a:gd name="connsiteX11" fmla="*/ 38821 w 44637"/>
                  <a:gd name="connsiteY11" fmla="*/ 30063 h 43219"/>
                  <a:gd name="connsiteX12" fmla="*/ 36812 w 44637"/>
                  <a:gd name="connsiteY12" fmla="*/ 35960 h 43219"/>
                  <a:gd name="connsiteX13" fmla="*/ 29972 w 44637"/>
                  <a:gd name="connsiteY13" fmla="*/ 36674 h 43219"/>
                  <a:gd name="connsiteX14" fmla="*/ 25084 w 44637"/>
                  <a:gd name="connsiteY14" fmla="*/ 42965 h 43219"/>
                  <a:gd name="connsiteX15" fmla="*/ 17897 w 44637"/>
                  <a:gd name="connsiteY15" fmla="*/ 39125 h 43219"/>
                  <a:gd name="connsiteX16" fmla="*/ 7221 w 44637"/>
                  <a:gd name="connsiteY16" fmla="*/ 35331 h 43219"/>
                  <a:gd name="connsiteX17" fmla="*/ 1343 w 44637"/>
                  <a:gd name="connsiteY17" fmla="*/ 30993 h 43219"/>
                  <a:gd name="connsiteX18" fmla="*/ 276 w 44637"/>
                  <a:gd name="connsiteY18" fmla="*/ 20789 h 43219"/>
                  <a:gd name="connsiteX19" fmla="*/ 5280 w 44637"/>
                  <a:gd name="connsiteY19" fmla="*/ 14366 h 43219"/>
                  <a:gd name="connsiteX20" fmla="*/ 5317 w 44637"/>
                  <a:gd name="connsiteY20" fmla="*/ 14229 h 43219"/>
                  <a:gd name="connsiteX0" fmla="*/ 8345 w 44637"/>
                  <a:gd name="connsiteY0" fmla="*/ 34758 h 43219"/>
                  <a:gd name="connsiteX1" fmla="*/ 7237 w 44637"/>
                  <a:gd name="connsiteY1" fmla="*/ 35139 h 43219"/>
                  <a:gd name="connsiteX2" fmla="*/ 17895 w 44637"/>
                  <a:gd name="connsiteY2" fmla="*/ 38949 h 43219"/>
                  <a:gd name="connsiteX3" fmla="*/ 17227 w 44637"/>
                  <a:gd name="connsiteY3" fmla="*/ 37209 h 43219"/>
                  <a:gd name="connsiteX4" fmla="*/ 30244 w 44637"/>
                  <a:gd name="connsiteY4" fmla="*/ 34610 h 43219"/>
                  <a:gd name="connsiteX5" fmla="*/ 29977 w 44637"/>
                  <a:gd name="connsiteY5" fmla="*/ 36519 h 43219"/>
                  <a:gd name="connsiteX6" fmla="*/ 35546 w 44637"/>
                  <a:gd name="connsiteY6" fmla="*/ 22813 h 43219"/>
                  <a:gd name="connsiteX7" fmla="*/ 38797 w 44637"/>
                  <a:gd name="connsiteY7" fmla="*/ 29949 h 43219"/>
                  <a:gd name="connsiteX8" fmla="*/ 43215 w 44637"/>
                  <a:gd name="connsiteY8" fmla="*/ 15213 h 43219"/>
                  <a:gd name="connsiteX9" fmla="*/ 41767 w 44637"/>
                  <a:gd name="connsiteY9" fmla="*/ 17889 h 43219"/>
                  <a:gd name="connsiteX10" fmla="*/ 39741 w 44637"/>
                  <a:gd name="connsiteY10" fmla="*/ 5285 h 43219"/>
                  <a:gd name="connsiteX11" fmla="*/ 39817 w 44637"/>
                  <a:gd name="connsiteY11" fmla="*/ 6549 h 43219"/>
                  <a:gd name="connsiteX12" fmla="*/ 30495 w 44637"/>
                  <a:gd name="connsiteY12" fmla="*/ 3811 h 43219"/>
                  <a:gd name="connsiteX13" fmla="*/ 31237 w 44637"/>
                  <a:gd name="connsiteY13" fmla="*/ 2199 h 43219"/>
                  <a:gd name="connsiteX14" fmla="*/ 23558 w 44637"/>
                  <a:gd name="connsiteY14" fmla="*/ 4579 h 43219"/>
                  <a:gd name="connsiteX15" fmla="*/ 23917 w 44637"/>
                  <a:gd name="connsiteY15" fmla="*/ 3189 h 43219"/>
                  <a:gd name="connsiteX16" fmla="*/ 15417 w 44637"/>
                  <a:gd name="connsiteY16" fmla="*/ 5051 h 43219"/>
                  <a:gd name="connsiteX17" fmla="*/ 16717 w 44637"/>
                  <a:gd name="connsiteY17" fmla="*/ 6399 h 43219"/>
                  <a:gd name="connsiteX18" fmla="*/ 5544 w 44637"/>
                  <a:gd name="connsiteY18" fmla="*/ 15648 h 43219"/>
                  <a:gd name="connsiteX19" fmla="*/ 5317 w 44637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1474 w 44768"/>
                  <a:gd name="connsiteY17" fmla="*/ 30993 h 43219"/>
                  <a:gd name="connsiteX18" fmla="*/ 407 w 44768"/>
                  <a:gd name="connsiteY18" fmla="*/ 20789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9902 w 44798"/>
                  <a:gd name="connsiteY10" fmla="*/ 5285 h 43219"/>
                  <a:gd name="connsiteX11" fmla="*/ 39978 w 44798"/>
                  <a:gd name="connsiteY11" fmla="*/ 6549 h 43219"/>
                  <a:gd name="connsiteX12" fmla="*/ 30656 w 44798"/>
                  <a:gd name="connsiteY12" fmla="*/ 3811 h 43219"/>
                  <a:gd name="connsiteX13" fmla="*/ 31398 w 44798"/>
                  <a:gd name="connsiteY13" fmla="*/ 2199 h 43219"/>
                  <a:gd name="connsiteX14" fmla="*/ 23719 w 44798"/>
                  <a:gd name="connsiteY14" fmla="*/ 4579 h 43219"/>
                  <a:gd name="connsiteX15" fmla="*/ 24078 w 44798"/>
                  <a:gd name="connsiteY15" fmla="*/ 3189 h 43219"/>
                  <a:gd name="connsiteX16" fmla="*/ 15578 w 44798"/>
                  <a:gd name="connsiteY16" fmla="*/ 5051 h 43219"/>
                  <a:gd name="connsiteX17" fmla="*/ 16878 w 44798"/>
                  <a:gd name="connsiteY17" fmla="*/ 6399 h 43219"/>
                  <a:gd name="connsiteX18" fmla="*/ 5705 w 44798"/>
                  <a:gd name="connsiteY18" fmla="*/ 15648 h 43219"/>
                  <a:gd name="connsiteX19" fmla="*/ 5478 w 4479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89 h 43279"/>
                  <a:gd name="connsiteX1" fmla="*/ 7201 w 44798"/>
                  <a:gd name="connsiteY1" fmla="*/ 6826 h 43279"/>
                  <a:gd name="connsiteX2" fmla="*/ 15583 w 44798"/>
                  <a:gd name="connsiteY2" fmla="*/ 5121 h 43279"/>
                  <a:gd name="connsiteX3" fmla="*/ 24034 w 44798"/>
                  <a:gd name="connsiteY3" fmla="*/ 3351 h 43279"/>
                  <a:gd name="connsiteX4" fmla="*/ 27327 w 44798"/>
                  <a:gd name="connsiteY4" fmla="*/ 119 h 43279"/>
                  <a:gd name="connsiteX5" fmla="*/ 31411 w 44798"/>
                  <a:gd name="connsiteY5" fmla="*/ 2400 h 43279"/>
                  <a:gd name="connsiteX6" fmla="*/ 37041 w 44798"/>
                  <a:gd name="connsiteY6" fmla="*/ 609 h 43279"/>
                  <a:gd name="connsiteX7" fmla="*/ 43560 w 44798"/>
                  <a:gd name="connsiteY7" fmla="*/ 10237 h 43279"/>
                  <a:gd name="connsiteX8" fmla="*/ 43396 w 44798"/>
                  <a:gd name="connsiteY8" fmla="*/ 15379 h 43279"/>
                  <a:gd name="connsiteX9" fmla="*/ 44594 w 44798"/>
                  <a:gd name="connsiteY9" fmla="*/ 23241 h 43279"/>
                  <a:gd name="connsiteX10" fmla="*/ 38982 w 44798"/>
                  <a:gd name="connsiteY10" fmla="*/ 30123 h 43279"/>
                  <a:gd name="connsiteX11" fmla="*/ 36973 w 44798"/>
                  <a:gd name="connsiteY11" fmla="*/ 36020 h 43279"/>
                  <a:gd name="connsiteX12" fmla="*/ 30133 w 44798"/>
                  <a:gd name="connsiteY12" fmla="*/ 36734 h 43279"/>
                  <a:gd name="connsiteX13" fmla="*/ 25245 w 44798"/>
                  <a:gd name="connsiteY13" fmla="*/ 43025 h 43279"/>
                  <a:gd name="connsiteX14" fmla="*/ 18058 w 44798"/>
                  <a:gd name="connsiteY14" fmla="*/ 39185 h 43279"/>
                  <a:gd name="connsiteX15" fmla="*/ 7382 w 44798"/>
                  <a:gd name="connsiteY15" fmla="*/ 35391 h 43279"/>
                  <a:gd name="connsiteX16" fmla="*/ 1504 w 44798"/>
                  <a:gd name="connsiteY16" fmla="*/ 31053 h 43279"/>
                  <a:gd name="connsiteX17" fmla="*/ 437 w 44798"/>
                  <a:gd name="connsiteY17" fmla="*/ 20849 h 43279"/>
                  <a:gd name="connsiteX18" fmla="*/ 5441 w 44798"/>
                  <a:gd name="connsiteY18" fmla="*/ 14426 h 43279"/>
                  <a:gd name="connsiteX19" fmla="*/ 5478 w 44798"/>
                  <a:gd name="connsiteY19" fmla="*/ 14289 h 43279"/>
                  <a:gd name="connsiteX0" fmla="*/ 8506 w 44798"/>
                  <a:gd name="connsiteY0" fmla="*/ 34818 h 43279"/>
                  <a:gd name="connsiteX1" fmla="*/ 7398 w 44798"/>
                  <a:gd name="connsiteY1" fmla="*/ 35199 h 43279"/>
                  <a:gd name="connsiteX2" fmla="*/ 18056 w 44798"/>
                  <a:gd name="connsiteY2" fmla="*/ 39009 h 43279"/>
                  <a:gd name="connsiteX3" fmla="*/ 17388 w 44798"/>
                  <a:gd name="connsiteY3" fmla="*/ 37269 h 43279"/>
                  <a:gd name="connsiteX4" fmla="*/ 30405 w 44798"/>
                  <a:gd name="connsiteY4" fmla="*/ 34670 h 43279"/>
                  <a:gd name="connsiteX5" fmla="*/ 30138 w 44798"/>
                  <a:gd name="connsiteY5" fmla="*/ 36579 h 43279"/>
                  <a:gd name="connsiteX6" fmla="*/ 35707 w 44798"/>
                  <a:gd name="connsiteY6" fmla="*/ 22873 h 43279"/>
                  <a:gd name="connsiteX7" fmla="*/ 38958 w 44798"/>
                  <a:gd name="connsiteY7" fmla="*/ 30009 h 43279"/>
                  <a:gd name="connsiteX8" fmla="*/ 43376 w 44798"/>
                  <a:gd name="connsiteY8" fmla="*/ 15273 h 43279"/>
                  <a:gd name="connsiteX9" fmla="*/ 41928 w 44798"/>
                  <a:gd name="connsiteY9" fmla="*/ 17949 h 43279"/>
                  <a:gd name="connsiteX10" fmla="*/ 30656 w 44798"/>
                  <a:gd name="connsiteY10" fmla="*/ 3871 h 43279"/>
                  <a:gd name="connsiteX11" fmla="*/ 31398 w 44798"/>
                  <a:gd name="connsiteY11" fmla="*/ 2259 h 43279"/>
                  <a:gd name="connsiteX12" fmla="*/ 23719 w 44798"/>
                  <a:gd name="connsiteY12" fmla="*/ 4639 h 43279"/>
                  <a:gd name="connsiteX13" fmla="*/ 24078 w 44798"/>
                  <a:gd name="connsiteY13" fmla="*/ 3249 h 43279"/>
                  <a:gd name="connsiteX14" fmla="*/ 15578 w 44798"/>
                  <a:gd name="connsiteY14" fmla="*/ 5111 h 43279"/>
                  <a:gd name="connsiteX15" fmla="*/ 16878 w 44798"/>
                  <a:gd name="connsiteY15" fmla="*/ 6459 h 43279"/>
                  <a:gd name="connsiteX16" fmla="*/ 5705 w 44798"/>
                  <a:gd name="connsiteY16" fmla="*/ 15708 h 43279"/>
                  <a:gd name="connsiteX17" fmla="*/ 5478 w 44798"/>
                  <a:gd name="connsiteY17" fmla="*/ 14289 h 4327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311 w 44798"/>
                  <a:gd name="connsiteY7" fmla="*/ 5858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032 w 44798"/>
                  <a:gd name="connsiteY7" fmla="*/ 6216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15578 w 44798"/>
                  <a:gd name="connsiteY12" fmla="*/ 5051 h 43219"/>
                  <a:gd name="connsiteX13" fmla="*/ 16878 w 44798"/>
                  <a:gd name="connsiteY13" fmla="*/ 6399 h 43219"/>
                  <a:gd name="connsiteX14" fmla="*/ 5705 w 44798"/>
                  <a:gd name="connsiteY14" fmla="*/ 15648 h 43219"/>
                  <a:gd name="connsiteX15" fmla="*/ 5478 w 44798"/>
                  <a:gd name="connsiteY1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5705 w 44798"/>
                  <a:gd name="connsiteY12" fmla="*/ 15648 h 43219"/>
                  <a:gd name="connsiteX13" fmla="*/ 5478 w 44798"/>
                  <a:gd name="connsiteY13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5705 w 44798"/>
                  <a:gd name="connsiteY10" fmla="*/ 15648 h 43219"/>
                  <a:gd name="connsiteX11" fmla="*/ 5478 w 44798"/>
                  <a:gd name="connsiteY11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5705 w 44798"/>
                  <a:gd name="connsiteY8" fmla="*/ 15648 h 43219"/>
                  <a:gd name="connsiteX9" fmla="*/ 5478 w 44798"/>
                  <a:gd name="connsiteY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5705 w 44798"/>
                  <a:gd name="connsiteY6" fmla="*/ 15648 h 43219"/>
                  <a:gd name="connsiteX7" fmla="*/ 5478 w 44798"/>
                  <a:gd name="connsiteY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176 w 44798"/>
                  <a:gd name="connsiteY7" fmla="*/ 5424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18056 w 44465"/>
                  <a:gd name="connsiteY2" fmla="*/ 38949 h 43219"/>
                  <a:gd name="connsiteX3" fmla="*/ 17388 w 44465"/>
                  <a:gd name="connsiteY3" fmla="*/ 37209 h 43219"/>
                  <a:gd name="connsiteX4" fmla="*/ 5705 w 44465"/>
                  <a:gd name="connsiteY4" fmla="*/ 15648 h 43219"/>
                  <a:gd name="connsiteX5" fmla="*/ 5478 w 444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5705 w 44465"/>
                  <a:gd name="connsiteY2" fmla="*/ 15648 h 43219"/>
                  <a:gd name="connsiteX3" fmla="*/ 5478 w 44465"/>
                  <a:gd name="connsiteY3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5705 w 44465"/>
                  <a:gd name="connsiteY0" fmla="*/ 15648 h 43219"/>
                  <a:gd name="connsiteX1" fmla="*/ 5478 w 44465"/>
                  <a:gd name="connsiteY1" fmla="*/ 14229 h 43219"/>
                  <a:gd name="connsiteX0" fmla="*/ 5478 w 44737"/>
                  <a:gd name="connsiteY0" fmla="*/ 14229 h 43219"/>
                  <a:gd name="connsiteX1" fmla="*/ 7201 w 44737"/>
                  <a:gd name="connsiteY1" fmla="*/ 6766 h 43219"/>
                  <a:gd name="connsiteX2" fmla="*/ 15583 w 44737"/>
                  <a:gd name="connsiteY2" fmla="*/ 5061 h 43219"/>
                  <a:gd name="connsiteX3" fmla="*/ 24034 w 44737"/>
                  <a:gd name="connsiteY3" fmla="*/ 3291 h 43219"/>
                  <a:gd name="connsiteX4" fmla="*/ 27327 w 44737"/>
                  <a:gd name="connsiteY4" fmla="*/ 59 h 43219"/>
                  <a:gd name="connsiteX5" fmla="*/ 31411 w 44737"/>
                  <a:gd name="connsiteY5" fmla="*/ 2340 h 43219"/>
                  <a:gd name="connsiteX6" fmla="*/ 37041 w 44737"/>
                  <a:gd name="connsiteY6" fmla="*/ 549 h 43219"/>
                  <a:gd name="connsiteX7" fmla="*/ 42176 w 44737"/>
                  <a:gd name="connsiteY7" fmla="*/ 5424 h 43219"/>
                  <a:gd name="connsiteX8" fmla="*/ 42751 w 44737"/>
                  <a:gd name="connsiteY8" fmla="*/ 15114 h 43219"/>
                  <a:gd name="connsiteX9" fmla="*/ 44257 w 44737"/>
                  <a:gd name="connsiteY9" fmla="*/ 24586 h 43219"/>
                  <a:gd name="connsiteX10" fmla="*/ 38982 w 44737"/>
                  <a:gd name="connsiteY10" fmla="*/ 30063 h 43219"/>
                  <a:gd name="connsiteX11" fmla="*/ 36973 w 44737"/>
                  <a:gd name="connsiteY11" fmla="*/ 35960 h 43219"/>
                  <a:gd name="connsiteX12" fmla="*/ 30133 w 44737"/>
                  <a:gd name="connsiteY12" fmla="*/ 36674 h 43219"/>
                  <a:gd name="connsiteX13" fmla="*/ 25245 w 44737"/>
                  <a:gd name="connsiteY13" fmla="*/ 42965 h 43219"/>
                  <a:gd name="connsiteX14" fmla="*/ 18058 w 44737"/>
                  <a:gd name="connsiteY14" fmla="*/ 39125 h 43219"/>
                  <a:gd name="connsiteX15" fmla="*/ 7382 w 44737"/>
                  <a:gd name="connsiteY15" fmla="*/ 35331 h 43219"/>
                  <a:gd name="connsiteX16" fmla="*/ 1504 w 44737"/>
                  <a:gd name="connsiteY16" fmla="*/ 30993 h 43219"/>
                  <a:gd name="connsiteX17" fmla="*/ 437 w 44737"/>
                  <a:gd name="connsiteY17" fmla="*/ 20789 h 43219"/>
                  <a:gd name="connsiteX18" fmla="*/ 5441 w 44737"/>
                  <a:gd name="connsiteY18" fmla="*/ 14366 h 43219"/>
                  <a:gd name="connsiteX19" fmla="*/ 5478 w 44737"/>
                  <a:gd name="connsiteY19" fmla="*/ 14229 h 43219"/>
                  <a:gd name="connsiteX0" fmla="*/ 5705 w 44737"/>
                  <a:gd name="connsiteY0" fmla="*/ 15648 h 43219"/>
                  <a:gd name="connsiteX1" fmla="*/ 5478 w 44737"/>
                  <a:gd name="connsiteY1" fmla="*/ 14229 h 43219"/>
                  <a:gd name="connsiteX0" fmla="*/ 5478 w 44723"/>
                  <a:gd name="connsiteY0" fmla="*/ 14229 h 43219"/>
                  <a:gd name="connsiteX1" fmla="*/ 7201 w 44723"/>
                  <a:gd name="connsiteY1" fmla="*/ 6766 h 43219"/>
                  <a:gd name="connsiteX2" fmla="*/ 15583 w 44723"/>
                  <a:gd name="connsiteY2" fmla="*/ 5061 h 43219"/>
                  <a:gd name="connsiteX3" fmla="*/ 24034 w 44723"/>
                  <a:gd name="connsiteY3" fmla="*/ 3291 h 43219"/>
                  <a:gd name="connsiteX4" fmla="*/ 27327 w 44723"/>
                  <a:gd name="connsiteY4" fmla="*/ 59 h 43219"/>
                  <a:gd name="connsiteX5" fmla="*/ 31411 w 44723"/>
                  <a:gd name="connsiteY5" fmla="*/ 2340 h 43219"/>
                  <a:gd name="connsiteX6" fmla="*/ 37041 w 44723"/>
                  <a:gd name="connsiteY6" fmla="*/ 549 h 43219"/>
                  <a:gd name="connsiteX7" fmla="*/ 42176 w 44723"/>
                  <a:gd name="connsiteY7" fmla="*/ 5424 h 43219"/>
                  <a:gd name="connsiteX8" fmla="*/ 42751 w 44723"/>
                  <a:gd name="connsiteY8" fmla="*/ 15114 h 43219"/>
                  <a:gd name="connsiteX9" fmla="*/ 44257 w 44723"/>
                  <a:gd name="connsiteY9" fmla="*/ 24586 h 43219"/>
                  <a:gd name="connsiteX10" fmla="*/ 38982 w 44723"/>
                  <a:gd name="connsiteY10" fmla="*/ 30063 h 43219"/>
                  <a:gd name="connsiteX11" fmla="*/ 36973 w 44723"/>
                  <a:gd name="connsiteY11" fmla="*/ 35960 h 43219"/>
                  <a:gd name="connsiteX12" fmla="*/ 30133 w 44723"/>
                  <a:gd name="connsiteY12" fmla="*/ 36674 h 43219"/>
                  <a:gd name="connsiteX13" fmla="*/ 25245 w 44723"/>
                  <a:gd name="connsiteY13" fmla="*/ 42965 h 43219"/>
                  <a:gd name="connsiteX14" fmla="*/ 18058 w 44723"/>
                  <a:gd name="connsiteY14" fmla="*/ 39125 h 43219"/>
                  <a:gd name="connsiteX15" fmla="*/ 7382 w 44723"/>
                  <a:gd name="connsiteY15" fmla="*/ 35331 h 43219"/>
                  <a:gd name="connsiteX16" fmla="*/ 1504 w 44723"/>
                  <a:gd name="connsiteY16" fmla="*/ 30993 h 43219"/>
                  <a:gd name="connsiteX17" fmla="*/ 437 w 44723"/>
                  <a:gd name="connsiteY17" fmla="*/ 20789 h 43219"/>
                  <a:gd name="connsiteX18" fmla="*/ 5441 w 44723"/>
                  <a:gd name="connsiteY18" fmla="*/ 14366 h 43219"/>
                  <a:gd name="connsiteX19" fmla="*/ 5478 w 44723"/>
                  <a:gd name="connsiteY19" fmla="*/ 14229 h 43219"/>
                  <a:gd name="connsiteX0" fmla="*/ 5705 w 44723"/>
                  <a:gd name="connsiteY0" fmla="*/ 15648 h 43219"/>
                  <a:gd name="connsiteX1" fmla="*/ 5478 w 44723"/>
                  <a:gd name="connsiteY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23" h="43219">
                    <a:moveTo>
                      <a:pt x="5478" y="14229"/>
                    </a:moveTo>
                    <a:cubicBezTo>
                      <a:pt x="5207" y="11516"/>
                      <a:pt x="5839" y="8780"/>
                      <a:pt x="7201" y="6766"/>
                    </a:cubicBezTo>
                    <a:cubicBezTo>
                      <a:pt x="9353" y="3585"/>
                      <a:pt x="12842" y="2876"/>
                      <a:pt x="15583" y="5061"/>
                    </a:cubicBezTo>
                    <a:cubicBezTo>
                      <a:pt x="17256" y="768"/>
                      <a:pt x="21492" y="-119"/>
                      <a:pt x="24034" y="3291"/>
                    </a:cubicBezTo>
                    <a:cubicBezTo>
                      <a:pt x="24675" y="1542"/>
                      <a:pt x="25906" y="333"/>
                      <a:pt x="27327" y="59"/>
                    </a:cubicBezTo>
                    <a:cubicBezTo>
                      <a:pt x="28891" y="-243"/>
                      <a:pt x="30453" y="629"/>
                      <a:pt x="31411" y="2340"/>
                    </a:cubicBezTo>
                    <a:cubicBezTo>
                      <a:pt x="32793" y="126"/>
                      <a:pt x="35247" y="35"/>
                      <a:pt x="37041" y="549"/>
                    </a:cubicBezTo>
                    <a:cubicBezTo>
                      <a:pt x="38835" y="1063"/>
                      <a:pt x="41025" y="3084"/>
                      <a:pt x="42176" y="5424"/>
                    </a:cubicBezTo>
                    <a:cubicBezTo>
                      <a:pt x="42974" y="7046"/>
                      <a:pt x="44535" y="11199"/>
                      <a:pt x="42751" y="15114"/>
                    </a:cubicBezTo>
                    <a:cubicBezTo>
                      <a:pt x="45268" y="18020"/>
                      <a:pt x="44885" y="22095"/>
                      <a:pt x="44257" y="24586"/>
                    </a:cubicBezTo>
                    <a:cubicBezTo>
                      <a:pt x="43629" y="27077"/>
                      <a:pt x="41706" y="29533"/>
                      <a:pt x="38982" y="30063"/>
                    </a:cubicBezTo>
                    <a:cubicBezTo>
                      <a:pt x="38969" y="32330"/>
                      <a:pt x="38236" y="34480"/>
                      <a:pt x="36973" y="35960"/>
                    </a:cubicBezTo>
                    <a:cubicBezTo>
                      <a:pt x="35054" y="38209"/>
                      <a:pt x="32282" y="38498"/>
                      <a:pt x="30133" y="36674"/>
                    </a:cubicBezTo>
                    <a:cubicBezTo>
                      <a:pt x="29438" y="39807"/>
                      <a:pt x="27577" y="42202"/>
                      <a:pt x="25245" y="42965"/>
                    </a:cubicBezTo>
                    <a:cubicBezTo>
                      <a:pt x="22497" y="43864"/>
                      <a:pt x="19629" y="42332"/>
                      <a:pt x="18058" y="39125"/>
                    </a:cubicBezTo>
                    <a:cubicBezTo>
                      <a:pt x="14350" y="42169"/>
                      <a:pt x="9534" y="40458"/>
                      <a:pt x="7382" y="35331"/>
                    </a:cubicBezTo>
                    <a:cubicBezTo>
                      <a:pt x="5268" y="35668"/>
                      <a:pt x="2662" y="33417"/>
                      <a:pt x="1504" y="30993"/>
                    </a:cubicBezTo>
                    <a:cubicBezTo>
                      <a:pt x="346" y="28569"/>
                      <a:pt x="-581" y="25124"/>
                      <a:pt x="437" y="20789"/>
                    </a:cubicBezTo>
                    <a:cubicBezTo>
                      <a:pt x="700" y="19069"/>
                      <a:pt x="3423" y="14650"/>
                      <a:pt x="5441" y="14366"/>
                    </a:cubicBezTo>
                    <a:cubicBezTo>
                      <a:pt x="5453" y="14320"/>
                      <a:pt x="5466" y="14275"/>
                      <a:pt x="5478" y="14229"/>
                    </a:cubicBezTo>
                    <a:close/>
                  </a:path>
                  <a:path w="44723" h="43219" fill="none" extrusionOk="0">
                    <a:moveTo>
                      <a:pt x="5705" y="15648"/>
                    </a:moveTo>
                    <a:cubicBezTo>
                      <a:pt x="5602" y="15184"/>
                      <a:pt x="5526" y="14710"/>
                      <a:pt x="5478" y="14229"/>
                    </a:cubicBezTo>
                  </a:path>
                </a:pathLst>
              </a:custGeom>
              <a:solidFill>
                <a:srgbClr val="EB93CF">
                  <a:alpha val="89000"/>
                </a:srgbClr>
              </a:solidFill>
              <a:ln>
                <a:solidFill>
                  <a:srgbClr val="D49B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7A433-0F80-294E-900E-CFB4807E51C6}"/>
                </a:ext>
              </a:extLst>
            </p:cNvPr>
            <p:cNvSpPr txBox="1"/>
            <p:nvPr/>
          </p:nvSpPr>
          <p:spPr>
            <a:xfrm flipH="1">
              <a:off x="6414556" y="950496"/>
              <a:ext cx="4484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nói hoặc làm </a:t>
              </a:r>
            </a:p>
            <a:p>
              <a:pPr algn="ctr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gì đó khi tức giận.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6DEB216-FB28-EC42-9709-60E5C7C0A816}"/>
                </a:ext>
              </a:extLst>
            </p:cNvPr>
            <p:cNvGrpSpPr/>
            <p:nvPr/>
          </p:nvGrpSpPr>
          <p:grpSpPr>
            <a:xfrm>
              <a:off x="10061000" y="1165559"/>
              <a:ext cx="1369383" cy="1849906"/>
              <a:chOff x="7959107" y="709175"/>
              <a:chExt cx="1671153" cy="2053995"/>
            </a:xfrm>
          </p:grpSpPr>
          <p:pic>
            <p:nvPicPr>
              <p:cNvPr id="2056" name="Picture 8" descr="Ratatouille | Disney inside out, Inside out characters, Cartoon">
                <a:extLst>
                  <a:ext uri="{FF2B5EF4-FFF2-40B4-BE49-F238E27FC236}">
                    <a16:creationId xmlns:a16="http://schemas.microsoft.com/office/drawing/2014/main" id="{7A66CF5B-DF53-534B-8D0A-2702ECAF0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854"/>
              <a:stretch/>
            </p:blipFill>
            <p:spPr bwMode="auto">
              <a:xfrm>
                <a:off x="7959107" y="1820000"/>
                <a:ext cx="1671153" cy="943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Anger&amp;quot; Emoticon">
                <a:extLst>
                  <a:ext uri="{FF2B5EF4-FFF2-40B4-BE49-F238E27FC236}">
                    <a16:creationId xmlns:a16="http://schemas.microsoft.com/office/drawing/2014/main" id="{C35CCCB8-3FD3-624B-BE62-E2359D4777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CFF"/>
                  </a:clrFrom>
                  <a:clrTo>
                    <a:srgbClr val="F6FC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8288" y="709175"/>
                <a:ext cx="1452790" cy="1452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739206" y="3242794"/>
            <a:ext cx="4747557" cy="2636150"/>
            <a:chOff x="7128127" y="4014831"/>
            <a:chExt cx="4747557" cy="263615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734B8F-5A76-A243-A451-982EDF05FD9E}"/>
                </a:ext>
              </a:extLst>
            </p:cNvPr>
            <p:cNvGrpSpPr/>
            <p:nvPr/>
          </p:nvGrpSpPr>
          <p:grpSpPr>
            <a:xfrm>
              <a:off x="8271164" y="4014831"/>
              <a:ext cx="3604520" cy="2469292"/>
              <a:chOff x="7832784" y="3494464"/>
              <a:chExt cx="3850381" cy="2847294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A0F8354-BBD9-D74C-863E-EC69767D3215}"/>
                  </a:ext>
                </a:extLst>
              </p:cNvPr>
              <p:cNvSpPr/>
              <p:nvPr/>
            </p:nvSpPr>
            <p:spPr>
              <a:xfrm flipH="1">
                <a:off x="7832784" y="3494464"/>
                <a:ext cx="3850381" cy="2847294"/>
              </a:xfrm>
              <a:custGeom>
                <a:avLst/>
                <a:gdLst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21856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95689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72522 w 4202512"/>
                  <a:gd name="connsiteY6" fmla="*/ 1795689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27086 w 4202512"/>
                  <a:gd name="connsiteY6" fmla="*/ 1721856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02512" h="3264022">
                    <a:moveTo>
                      <a:pt x="3139641" y="208"/>
                    </a:moveTo>
                    <a:cubicBezTo>
                      <a:pt x="2789829" y="-10375"/>
                      <a:pt x="2102906" y="383189"/>
                      <a:pt x="2102906" y="855621"/>
                    </a:cubicBezTo>
                    <a:cubicBezTo>
                      <a:pt x="2102906" y="383189"/>
                      <a:pt x="1415983" y="-10375"/>
                      <a:pt x="1066171" y="208"/>
                    </a:cubicBezTo>
                    <a:cubicBezTo>
                      <a:pt x="716359" y="10791"/>
                      <a:pt x="45686" y="630197"/>
                      <a:pt x="4036" y="919121"/>
                    </a:cubicBezTo>
                    <a:cubicBezTo>
                      <a:pt x="-37614" y="1208045"/>
                      <a:pt x="243699" y="1733752"/>
                      <a:pt x="816272" y="1733752"/>
                    </a:cubicBezTo>
                    <a:lnTo>
                      <a:pt x="1213557" y="1711034"/>
                    </a:lnTo>
                    <a:lnTo>
                      <a:pt x="1027086" y="1721856"/>
                    </a:lnTo>
                    <a:cubicBezTo>
                      <a:pt x="632636" y="1783319"/>
                      <a:pt x="331800" y="2171462"/>
                      <a:pt x="368302" y="2428458"/>
                    </a:cubicBezTo>
                    <a:cubicBezTo>
                      <a:pt x="404804" y="2685454"/>
                      <a:pt x="956999" y="3254212"/>
                      <a:pt x="1246100" y="3263833"/>
                    </a:cubicBezTo>
                    <a:cubicBezTo>
                      <a:pt x="1535201" y="3273454"/>
                      <a:pt x="2102906" y="2915669"/>
                      <a:pt x="2102906" y="2486185"/>
                    </a:cubicBezTo>
                    <a:lnTo>
                      <a:pt x="2102906" y="2483688"/>
                    </a:lnTo>
                    <a:cubicBezTo>
                      <a:pt x="2102906" y="2913172"/>
                      <a:pt x="2670611" y="3270957"/>
                      <a:pt x="2959712" y="3261336"/>
                    </a:cubicBezTo>
                    <a:cubicBezTo>
                      <a:pt x="3248813" y="3251715"/>
                      <a:pt x="3837510" y="2855444"/>
                      <a:pt x="3837510" y="2425961"/>
                    </a:cubicBezTo>
                    <a:cubicBezTo>
                      <a:pt x="3837510" y="2050163"/>
                      <a:pt x="3527741" y="1780822"/>
                      <a:pt x="3133291" y="1719359"/>
                    </a:cubicBezTo>
                    <a:cubicBezTo>
                      <a:pt x="3097127" y="1716584"/>
                      <a:pt x="3361976" y="1696771"/>
                      <a:pt x="3024798" y="1711034"/>
                    </a:cubicBezTo>
                    <a:lnTo>
                      <a:pt x="3258910" y="1711034"/>
                    </a:lnTo>
                    <a:cubicBezTo>
                      <a:pt x="3837163" y="1790547"/>
                      <a:pt x="4221654" y="1204259"/>
                      <a:pt x="4201776" y="919121"/>
                    </a:cubicBezTo>
                    <a:cubicBezTo>
                      <a:pt x="4181898" y="633983"/>
                      <a:pt x="3489453" y="10791"/>
                      <a:pt x="3139641" y="208"/>
                    </a:cubicBezTo>
                    <a:close/>
                  </a:path>
                </a:pathLst>
              </a:custGeom>
              <a:solidFill>
                <a:srgbClr val="88C4EA"/>
              </a:solidFill>
              <a:ln>
                <a:solidFill>
                  <a:srgbClr val="88C4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9155438-318A-0A47-879B-6F5E6C38D892}"/>
                  </a:ext>
                </a:extLst>
              </p:cNvPr>
              <p:cNvSpPr/>
              <p:nvPr/>
            </p:nvSpPr>
            <p:spPr>
              <a:xfrm flipH="1">
                <a:off x="8015541" y="3641139"/>
                <a:ext cx="3500346" cy="2588449"/>
              </a:xfrm>
              <a:custGeom>
                <a:avLst/>
                <a:gdLst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21856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95689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72522 w 4202512"/>
                  <a:gd name="connsiteY6" fmla="*/ 1795689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27086 w 4202512"/>
                  <a:gd name="connsiteY6" fmla="*/ 1721856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02512" h="3264022">
                    <a:moveTo>
                      <a:pt x="3139641" y="208"/>
                    </a:moveTo>
                    <a:cubicBezTo>
                      <a:pt x="2789829" y="-10375"/>
                      <a:pt x="2102906" y="383189"/>
                      <a:pt x="2102906" y="855621"/>
                    </a:cubicBezTo>
                    <a:cubicBezTo>
                      <a:pt x="2102906" y="383189"/>
                      <a:pt x="1415983" y="-10375"/>
                      <a:pt x="1066171" y="208"/>
                    </a:cubicBezTo>
                    <a:cubicBezTo>
                      <a:pt x="716359" y="10791"/>
                      <a:pt x="45686" y="630197"/>
                      <a:pt x="4036" y="919121"/>
                    </a:cubicBezTo>
                    <a:cubicBezTo>
                      <a:pt x="-37614" y="1208045"/>
                      <a:pt x="243699" y="1733752"/>
                      <a:pt x="816272" y="1733752"/>
                    </a:cubicBezTo>
                    <a:lnTo>
                      <a:pt x="1213557" y="1711034"/>
                    </a:lnTo>
                    <a:lnTo>
                      <a:pt x="1027086" y="1721856"/>
                    </a:lnTo>
                    <a:cubicBezTo>
                      <a:pt x="632636" y="1783319"/>
                      <a:pt x="331800" y="2171462"/>
                      <a:pt x="368302" y="2428458"/>
                    </a:cubicBezTo>
                    <a:cubicBezTo>
                      <a:pt x="404804" y="2685454"/>
                      <a:pt x="956999" y="3254212"/>
                      <a:pt x="1246100" y="3263833"/>
                    </a:cubicBezTo>
                    <a:cubicBezTo>
                      <a:pt x="1535201" y="3273454"/>
                      <a:pt x="2102906" y="2915669"/>
                      <a:pt x="2102906" y="2486185"/>
                    </a:cubicBezTo>
                    <a:lnTo>
                      <a:pt x="2102906" y="2483688"/>
                    </a:lnTo>
                    <a:cubicBezTo>
                      <a:pt x="2102906" y="2913172"/>
                      <a:pt x="2670611" y="3270957"/>
                      <a:pt x="2959712" y="3261336"/>
                    </a:cubicBezTo>
                    <a:cubicBezTo>
                      <a:pt x="3248813" y="3251715"/>
                      <a:pt x="3837510" y="2855444"/>
                      <a:pt x="3837510" y="2425961"/>
                    </a:cubicBezTo>
                    <a:cubicBezTo>
                      <a:pt x="3837510" y="2050163"/>
                      <a:pt x="3527741" y="1780822"/>
                      <a:pt x="3133291" y="1719359"/>
                    </a:cubicBezTo>
                    <a:cubicBezTo>
                      <a:pt x="3097127" y="1716584"/>
                      <a:pt x="3361976" y="1696771"/>
                      <a:pt x="3024798" y="1711034"/>
                    </a:cubicBezTo>
                    <a:lnTo>
                      <a:pt x="3258910" y="1711034"/>
                    </a:lnTo>
                    <a:cubicBezTo>
                      <a:pt x="3837163" y="1790547"/>
                      <a:pt x="4221654" y="1204259"/>
                      <a:pt x="4201776" y="919121"/>
                    </a:cubicBezTo>
                    <a:cubicBezTo>
                      <a:pt x="4181898" y="633983"/>
                      <a:pt x="3489453" y="10791"/>
                      <a:pt x="3139641" y="208"/>
                    </a:cubicBez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355DE7-EC58-F844-9D82-794434802ED9}"/>
                </a:ext>
              </a:extLst>
            </p:cNvPr>
            <p:cNvSpPr txBox="1"/>
            <p:nvPr/>
          </p:nvSpPr>
          <p:spPr>
            <a:xfrm flipH="1">
              <a:off x="8925161" y="4710010"/>
              <a:ext cx="26195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Em luôn buồn rầu, chán nản.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8C44B85-AB9D-1941-B5A0-458977710BD9}"/>
                </a:ext>
              </a:extLst>
            </p:cNvPr>
            <p:cNvGrpSpPr/>
            <p:nvPr/>
          </p:nvGrpSpPr>
          <p:grpSpPr>
            <a:xfrm>
              <a:off x="8838200" y="4281209"/>
              <a:ext cx="408621" cy="523220"/>
              <a:chOff x="5224655" y="-1003845"/>
              <a:chExt cx="408621" cy="52322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3BC4B7-DBC3-AC42-BF90-2ECB4C56A5C2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C63635-0101-C841-B68D-AD36900FB09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pic>
          <p:nvPicPr>
            <p:cNvPr id="58" name="Picture 10" descr="At The Movies - Sadness Inside Out Transparent , Transparent Cartoon, Free  Cliparts &amp;amp; Silhouettes - NetClipart">
              <a:extLst>
                <a:ext uri="{FF2B5EF4-FFF2-40B4-BE49-F238E27FC236}">
                  <a16:creationId xmlns:a16="http://schemas.microsoft.com/office/drawing/2014/main" id="{AB1B7D6E-2385-5A41-9D13-A9269DB16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28127" y="4804428"/>
              <a:ext cx="1721862" cy="184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43"/>
          <p:cNvGrpSpPr/>
          <p:nvPr/>
        </p:nvGrpSpPr>
        <p:grpSpPr>
          <a:xfrm>
            <a:off x="524949" y="1143000"/>
            <a:ext cx="10940851" cy="5099538"/>
            <a:chOff x="1792267" y="1661875"/>
            <a:chExt cx="3656790" cy="2064575"/>
          </a:xfrm>
        </p:grpSpPr>
        <p:sp>
          <p:nvSpPr>
            <p:cNvPr id="23" name="MH_SubTitle_1">
              <a:extLst>
                <a:ext uri="{FF2B5EF4-FFF2-40B4-BE49-F238E27FC236}">
                  <a16:creationId xmlns:a16="http://schemas.microsoft.com/office/drawing/2014/main" id="{0CA46D69-6F5C-4369-9E5B-95D3BA775BD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805098" y="1689536"/>
              <a:ext cx="3643959" cy="203691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矩形 45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1792267" y="1661875"/>
              <a:ext cx="3562532" cy="2011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6362" y="0"/>
            <a:ext cx="6262802" cy="901401"/>
            <a:chOff x="5929198" y="337865"/>
            <a:chExt cx="6262802" cy="901401"/>
          </a:xfrm>
        </p:grpSpPr>
        <p:sp>
          <p:nvSpPr>
            <p:cNvPr id="21" name="圆角矩形 20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5929198" y="337865"/>
              <a:ext cx="6262802" cy="9014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b="1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GHI NHỚ</a:t>
              </a:r>
              <a:endParaRPr lang="zh-CN" altLang="en-US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918269" y="154238"/>
            <a:ext cx="13110269" cy="6703762"/>
            <a:chOff x="-918269" y="154238"/>
            <a:chExt cx="13110269" cy="6703762"/>
          </a:xfrm>
        </p:grpSpPr>
        <p:grpSp>
          <p:nvGrpSpPr>
            <p:cNvPr id="65" name="组合 64"/>
            <p:cNvGrpSpPr/>
            <p:nvPr/>
          </p:nvGrpSpPr>
          <p:grpSpPr>
            <a:xfrm>
              <a:off x="-918269" y="901400"/>
              <a:ext cx="12946145" cy="5956600"/>
              <a:chOff x="812591" y="2210236"/>
              <a:chExt cx="5476696" cy="453481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220964" y="2210236"/>
                <a:ext cx="5068323" cy="4479124"/>
                <a:chOff x="1828800" y="932839"/>
                <a:chExt cx="7200931" cy="58712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圆角矩形 67"/>
                <p:cNvSpPr/>
                <p:nvPr/>
              </p:nvSpPr>
              <p:spPr>
                <a:xfrm flipV="1">
                  <a:off x="1828800" y="932839"/>
                  <a:ext cx="7200931" cy="5871200"/>
                </a:xfrm>
                <a:prstGeom prst="roundRect">
                  <a:avLst>
                    <a:gd name="adj" fmla="val 8395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69" name="圆角矩形 68"/>
                <p:cNvSpPr/>
                <p:nvPr/>
              </p:nvSpPr>
              <p:spPr>
                <a:xfrm flipV="1">
                  <a:off x="1930550" y="1007533"/>
                  <a:ext cx="6930853" cy="5328598"/>
                </a:xfrm>
                <a:prstGeom prst="roundRect">
                  <a:avLst>
                    <a:gd name="adj" fmla="val 8395"/>
                  </a:avLst>
                </a:prstGeom>
                <a:noFill/>
                <a:ln>
                  <a:solidFill>
                    <a:srgbClr val="F2DC8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7A2060F1-955B-4EA4-BDE4-2B419FD19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591" y="5099000"/>
                <a:ext cx="1954430" cy="1646052"/>
              </a:xfrm>
              <a:prstGeom prst="rect">
                <a:avLst/>
              </a:prstGeom>
            </p:spPr>
          </p:pic>
        </p:grp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2645" y="154238"/>
              <a:ext cx="1279355" cy="176212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96815" y="1648563"/>
            <a:ext cx="10410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và tiêu cực </a:t>
            </a: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học cách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</a:t>
            </a:r>
            <a:r>
              <a:rPr lang="vi-VN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cực,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</a:t>
            </a:r>
            <a:r>
              <a:rPr lang="vi-VN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3390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1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3126236"/>
            <a:ext cx="913221" cy="11169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52899" y="1918663"/>
            <a:ext cx="68884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con</a:t>
            </a:r>
            <a:r>
              <a:rPr lang="zh-CN" altLang="en-US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8327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234</Words>
  <Application>Microsoft Office PowerPoint</Application>
  <PresentationFormat>Widescreen</PresentationFormat>
  <Paragraphs>39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字魂59号-创粗黑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Đặng Thị Thúy Ngọc</cp:lastModifiedBy>
  <cp:revision>73</cp:revision>
  <dcterms:created xsi:type="dcterms:W3CDTF">2021-06-11T02:39:36Z</dcterms:created>
  <dcterms:modified xsi:type="dcterms:W3CDTF">2026-03-04T08:05:36Z</dcterms:modified>
</cp:coreProperties>
</file>