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9" r:id="rId2"/>
    <p:sldId id="261" r:id="rId3"/>
    <p:sldId id="264" r:id="rId4"/>
    <p:sldId id="275" r:id="rId5"/>
    <p:sldId id="265" r:id="rId6"/>
    <p:sldId id="276" r:id="rId7"/>
    <p:sldId id="278" r:id="rId8"/>
    <p:sldId id="279" r:id="rId9"/>
    <p:sldId id="270" r:id="rId10"/>
    <p:sldId id="271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084"/>
    <a:srgbClr val="BEEEAF"/>
    <a:srgbClr val="66E5B9"/>
    <a:srgbClr val="6BE8C8"/>
    <a:srgbClr val="B652E9"/>
    <a:srgbClr val="88C4EA"/>
    <a:srgbClr val="EB93CF"/>
    <a:srgbClr val="E6EEED"/>
    <a:srgbClr val="E0E8F7"/>
    <a:srgbClr val="D49B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8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2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0"/>
            <a:ext cx="12192001" cy="6923398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380355"/>
              <a:chOff x="262135" y="188414"/>
              <a:chExt cx="8616642" cy="4380355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279354" y="4286917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3" name="Picture 4" descr="Cute boy with many gesture expressions Premium Vector">
            <a:extLst>
              <a:ext uri="{FF2B5EF4-FFF2-40B4-BE49-F238E27FC236}">
                <a16:creationId xmlns:a16="http://schemas.microsoft.com/office/drawing/2014/main" id="{FECB7549-B6B1-4DE3-B268-C105DB5FD5A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39" t="48412" r="5014" b="3730"/>
          <a:stretch/>
        </p:blipFill>
        <p:spPr bwMode="auto">
          <a:xfrm rot="20822158">
            <a:off x="7159839" y="262618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8283016" y="1100807"/>
            <a:ext cx="3929071" cy="4812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THỂ     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   HIỆN CẢM XÚC CÁ NHÂN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tx1">
              <a:lumMod val="75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1863021" y="323719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9475798" y="1931176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6</a:t>
            </a:r>
          </a:p>
        </p:txBody>
      </p:sp>
      <p:pic>
        <p:nvPicPr>
          <p:cNvPr id="6148" name="Picture 4" descr="Cute boy with many gesture expressions Premium Vector">
            <a:extLst>
              <a:ext uri="{FF2B5EF4-FFF2-40B4-BE49-F238E27FC236}">
                <a16:creationId xmlns:a16="http://schemas.microsoft.com/office/drawing/2014/main" id="{49766EE7-F566-4AFB-A6C3-194958EA4FF6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18" r="49435" b="52142"/>
          <a:stretch/>
        </p:blipFill>
        <p:spPr bwMode="auto">
          <a:xfrm rot="20647976">
            <a:off x="2799305" y="4360021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4" name="Picture 6" descr="Garotinha fofa posa com várias expressões Vetor Premium">
            <a:extLst>
              <a:ext uri="{FF2B5EF4-FFF2-40B4-BE49-F238E27FC236}">
                <a16:creationId xmlns:a16="http://schemas.microsoft.com/office/drawing/2014/main" id="{E5D0FBA7-FDA5-4564-BA4F-CBB021929C52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10" t="50410" r="55565" b="-25"/>
          <a:stretch/>
        </p:blipFill>
        <p:spPr bwMode="auto">
          <a:xfrm rot="748466">
            <a:off x="5437268" y="3073859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Picture 4" descr="Cute boy with many gesture expressions Premium Vector">
            <a:extLst>
              <a:ext uri="{FF2B5EF4-FFF2-40B4-BE49-F238E27FC236}">
                <a16:creationId xmlns:a16="http://schemas.microsoft.com/office/drawing/2014/main" id="{76E6E9AF-9A99-495C-8DF7-B3F9DCFDD1CC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54" t="5965" r="27199" b="46177"/>
          <a:stretch/>
        </p:blipFill>
        <p:spPr bwMode="auto">
          <a:xfrm rot="378725">
            <a:off x="6369400" y="4468898"/>
            <a:ext cx="1318979" cy="20447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50" name="Picture 6" descr="Garotinha fofa posa com várias expressões Vetor Premium">
            <a:extLst>
              <a:ext uri="{FF2B5EF4-FFF2-40B4-BE49-F238E27FC236}">
                <a16:creationId xmlns:a16="http://schemas.microsoft.com/office/drawing/2014/main" id="{B23D142A-6CDA-4512-B313-CF47EA158C9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60" t="1654" r="14615" b="48731"/>
          <a:stretch/>
        </p:blipFill>
        <p:spPr bwMode="auto">
          <a:xfrm>
            <a:off x="4178295" y="4163016"/>
            <a:ext cx="1370640" cy="2022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7" name="Google Shape;28;p3">
            <a:extLst>
              <a:ext uri="{FF2B5EF4-FFF2-40B4-BE49-F238E27FC236}">
                <a16:creationId xmlns:a16="http://schemas.microsoft.com/office/drawing/2014/main" id="{11279A89-778E-42ED-967F-5333033758C5}"/>
              </a:ext>
            </a:extLst>
          </p:cNvPr>
          <p:cNvSpPr/>
          <p:nvPr userDrawn="1"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1;p3">
            <a:extLst>
              <a:ext uri="{FF2B5EF4-FFF2-40B4-BE49-F238E27FC236}">
                <a16:creationId xmlns:a16="http://schemas.microsoft.com/office/drawing/2014/main" id="{4DF0A3AF-40BE-4357-883E-88B26CDA9236}"/>
              </a:ext>
            </a:extLst>
          </p:cNvPr>
          <p:cNvSpPr/>
          <p:nvPr userDrawn="1"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32;p3">
            <a:extLst>
              <a:ext uri="{FF2B5EF4-FFF2-40B4-BE49-F238E27FC236}">
                <a16:creationId xmlns:a16="http://schemas.microsoft.com/office/drawing/2014/main" id="{6BEA95D6-AE7C-463B-8794-0E678FF5BD6F}"/>
              </a:ext>
            </a:extLst>
          </p:cNvPr>
          <p:cNvSpPr/>
          <p:nvPr userDrawn="1"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33;p3">
            <a:extLst>
              <a:ext uri="{FF2B5EF4-FFF2-40B4-BE49-F238E27FC236}">
                <a16:creationId xmlns:a16="http://schemas.microsoft.com/office/drawing/2014/main" id="{D3481FB4-93ED-4A2F-9694-B65CD39B0D0A}"/>
              </a:ext>
            </a:extLst>
          </p:cNvPr>
          <p:cNvSpPr/>
          <p:nvPr userDrawn="1"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36;p3">
            <a:extLst>
              <a:ext uri="{FF2B5EF4-FFF2-40B4-BE49-F238E27FC236}">
                <a16:creationId xmlns:a16="http://schemas.microsoft.com/office/drawing/2014/main" id="{CDBBC38C-DE88-44E8-B2F1-57A5FAB9ECB0}"/>
              </a:ext>
            </a:extLst>
          </p:cNvPr>
          <p:cNvSpPr/>
          <p:nvPr userDrawn="1"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39;p3">
            <a:extLst>
              <a:ext uri="{FF2B5EF4-FFF2-40B4-BE49-F238E27FC236}">
                <a16:creationId xmlns:a16="http://schemas.microsoft.com/office/drawing/2014/main" id="{953DA865-4072-4D81-BA18-791DDF362826}"/>
              </a:ext>
            </a:extLst>
          </p:cNvPr>
          <p:cNvSpPr/>
          <p:nvPr userDrawn="1"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B3C8884-940E-4342-8C64-73674B7D1109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708238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dk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-101600" y="-101599"/>
            <a:ext cx="12293601" cy="6996543"/>
            <a:chOff x="262135" y="188414"/>
            <a:chExt cx="8616642" cy="4499630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2" cy="4415622"/>
              <a:chOff x="262135" y="188414"/>
              <a:chExt cx="8616642" cy="4415622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370962" y="4322184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chemeClr val="tx1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091805B-67E7-429E-A14C-448572DA2248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503532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60" r:id="rId2"/>
    <p:sldLayoutId id="2147483661" r:id="rId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18341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+mj-lt"/>
              </a:rPr>
              <a:t>BÀI 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0" y="1731555"/>
            <a:ext cx="646466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600" dirty="0">
                <a:solidFill>
                  <a:srgbClr val="002060"/>
                </a:solidFill>
                <a:latin typeface="+mj-lt"/>
              </a:rPr>
              <a:t>CẢM XÚC CỦA EM (Tiết 2)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C86807-E89E-5845-AB4F-0F73A163F6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02"/>
          <a:stretch/>
        </p:blipFill>
        <p:spPr>
          <a:xfrm>
            <a:off x="2070170" y="2419350"/>
            <a:ext cx="9758973" cy="3990320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2376D4-130D-EE5B-E6F1-AD10953A7B7D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89C4AD2-46DF-4322-9806-A3ACA214062A}"/>
              </a:ext>
            </a:extLst>
          </p:cNvPr>
          <p:cNvGrpSpPr/>
          <p:nvPr/>
        </p:nvGrpSpPr>
        <p:grpSpPr>
          <a:xfrm>
            <a:off x="500062" y="381715"/>
            <a:ext cx="2886686" cy="975278"/>
            <a:chOff x="500062" y="381715"/>
            <a:chExt cx="2886686" cy="97527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B184F5B-7CAC-4B80-B156-8C694C9E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381715"/>
              <a:ext cx="1170334" cy="97527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414956-4A62-4264-A537-DD96800310E3}"/>
                </a:ext>
              </a:extLst>
            </p:cNvPr>
            <p:cNvSpPr txBox="1"/>
            <p:nvPr/>
          </p:nvSpPr>
          <p:spPr>
            <a:xfrm>
              <a:off x="1493281" y="639505"/>
              <a:ext cx="18934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F78609"/>
                  </a:solidFill>
                  <a:latin typeface="+mj-lt"/>
                </a:rPr>
                <a:t>KHỞI ĐỘNG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AEA7FC4-D621-4497-85F5-AC3F607BFD6A}"/>
              </a:ext>
            </a:extLst>
          </p:cNvPr>
          <p:cNvSpPr txBox="1"/>
          <p:nvPr/>
        </p:nvSpPr>
        <p:spPr>
          <a:xfrm>
            <a:off x="3628818" y="941494"/>
            <a:ext cx="49343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800" b="1" dirty="0">
                <a:ln w="12700">
                  <a:solidFill>
                    <a:sysClr val="windowText" lastClr="000000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NIỀM VUI CỦA 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34BC58-1A48-96CB-96CC-60463E7C450B}"/>
              </a:ext>
            </a:extLst>
          </p:cNvPr>
          <p:cNvSpPr txBox="1"/>
          <p:nvPr/>
        </p:nvSpPr>
        <p:spPr>
          <a:xfrm>
            <a:off x="3725839" y="381715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52959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665162" y="435862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756074" y="87895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4219899" y="878951"/>
            <a:ext cx="7829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Cùng các bạn chơi trò: Đoán cảm xúc.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725C33D-5274-A341-B6DF-5534168FE83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0"/>
                    </a14:imgEffect>
                    <a14:imgEffect>
                      <a14:brightnessContrast bright="-2000"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29"/>
          <a:stretch/>
        </p:blipFill>
        <p:spPr>
          <a:xfrm>
            <a:off x="1799314" y="1724588"/>
            <a:ext cx="8966424" cy="4697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6D9527-3113-C991-421F-9CCE05632CB9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A0F362D-E3C6-1D44-80A7-3A2832B726C3}"/>
              </a:ext>
            </a:extLst>
          </p:cNvPr>
          <p:cNvSpPr txBox="1"/>
          <p:nvPr/>
        </p:nvSpPr>
        <p:spPr>
          <a:xfrm flipH="1">
            <a:off x="3411554" y="817479"/>
            <a:ext cx="807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solidFill>
                  <a:srgbClr val="00B050"/>
                </a:solidFill>
              </a:rPr>
              <a:t>Em sẽ có cảm xúc như thế nào trong tình huống sau: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AC7060-6B9F-DB48-BD04-1172461FB24C}"/>
              </a:ext>
            </a:extLst>
          </p:cNvPr>
          <p:cNvSpPr/>
          <p:nvPr/>
        </p:nvSpPr>
        <p:spPr>
          <a:xfrm>
            <a:off x="2947728" y="80526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56A110-3CB4-6147-92B8-ABB0B6C8D2D8}"/>
              </a:ext>
            </a:extLst>
          </p:cNvPr>
          <p:cNvGrpSpPr/>
          <p:nvPr/>
        </p:nvGrpSpPr>
        <p:grpSpPr>
          <a:xfrm rot="10629184">
            <a:off x="6034509" y="1407213"/>
            <a:ext cx="4225713" cy="1944740"/>
            <a:chOff x="4228356" y="1705464"/>
            <a:chExt cx="4319031" cy="2858757"/>
          </a:xfrm>
        </p:grpSpPr>
        <p:sp>
          <p:nvSpPr>
            <p:cNvPr id="9" name="Cloud 8">
              <a:extLst>
                <a:ext uri="{FF2B5EF4-FFF2-40B4-BE49-F238E27FC236}">
                  <a16:creationId xmlns:a16="http://schemas.microsoft.com/office/drawing/2014/main" id="{BA1BDCAF-BF85-BB46-8345-A6C3A098D29C}"/>
                </a:ext>
              </a:extLst>
            </p:cNvPr>
            <p:cNvSpPr/>
            <p:nvPr/>
          </p:nvSpPr>
          <p:spPr>
            <a:xfrm rot="426069">
              <a:off x="4228356" y="1705464"/>
              <a:ext cx="4319031" cy="2858757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6EEE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3" name="Cloud 8">
              <a:extLst>
                <a:ext uri="{FF2B5EF4-FFF2-40B4-BE49-F238E27FC236}">
                  <a16:creationId xmlns:a16="http://schemas.microsoft.com/office/drawing/2014/main" id="{7A4BAB31-9F41-C347-BCC7-875192283C46}"/>
                </a:ext>
              </a:extLst>
            </p:cNvPr>
            <p:cNvSpPr/>
            <p:nvPr/>
          </p:nvSpPr>
          <p:spPr>
            <a:xfrm rot="426069">
              <a:off x="4311233" y="1804906"/>
              <a:ext cx="4125584" cy="2656594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6964 w 43256"/>
                <a:gd name="connsiteY0" fmla="*/ 34758 h 43219"/>
                <a:gd name="connsiteX1" fmla="*/ 5856 w 43256"/>
                <a:gd name="connsiteY1" fmla="*/ 35139 h 43219"/>
                <a:gd name="connsiteX2" fmla="*/ 16514 w 43256"/>
                <a:gd name="connsiteY2" fmla="*/ 38949 h 43219"/>
                <a:gd name="connsiteX3" fmla="*/ 15846 w 43256"/>
                <a:gd name="connsiteY3" fmla="*/ 3720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34165 w 43256"/>
                <a:gd name="connsiteY6" fmla="*/ 22813 h 43219"/>
                <a:gd name="connsiteX7" fmla="*/ 37416 w 43256"/>
                <a:gd name="connsiteY7" fmla="*/ 2994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4061 w 43381"/>
                <a:gd name="connsiteY0" fmla="*/ 14229 h 43219"/>
                <a:gd name="connsiteX1" fmla="*/ 5784 w 43381"/>
                <a:gd name="connsiteY1" fmla="*/ 6766 h 43219"/>
                <a:gd name="connsiteX2" fmla="*/ 14166 w 43381"/>
                <a:gd name="connsiteY2" fmla="*/ 5061 h 43219"/>
                <a:gd name="connsiteX3" fmla="*/ 22617 w 43381"/>
                <a:gd name="connsiteY3" fmla="*/ 3291 h 43219"/>
                <a:gd name="connsiteX4" fmla="*/ 25910 w 43381"/>
                <a:gd name="connsiteY4" fmla="*/ 59 h 43219"/>
                <a:gd name="connsiteX5" fmla="*/ 29994 w 43381"/>
                <a:gd name="connsiteY5" fmla="*/ 2340 h 43219"/>
                <a:gd name="connsiteX6" fmla="*/ 35624 w 43381"/>
                <a:gd name="connsiteY6" fmla="*/ 549 h 43219"/>
                <a:gd name="connsiteX7" fmla="*/ 38479 w 43381"/>
                <a:gd name="connsiteY7" fmla="*/ 5435 h 43219"/>
                <a:gd name="connsiteX8" fmla="*/ 42143 w 43381"/>
                <a:gd name="connsiteY8" fmla="*/ 10177 h 43219"/>
                <a:gd name="connsiteX9" fmla="*/ 41979 w 43381"/>
                <a:gd name="connsiteY9" fmla="*/ 15319 h 43219"/>
                <a:gd name="connsiteX10" fmla="*/ 43177 w 43381"/>
                <a:gd name="connsiteY10" fmla="*/ 23181 h 43219"/>
                <a:gd name="connsiteX11" fmla="*/ 37565 w 43381"/>
                <a:gd name="connsiteY11" fmla="*/ 30063 h 43219"/>
                <a:gd name="connsiteX12" fmla="*/ 35556 w 43381"/>
                <a:gd name="connsiteY12" fmla="*/ 35960 h 43219"/>
                <a:gd name="connsiteX13" fmla="*/ 28716 w 43381"/>
                <a:gd name="connsiteY13" fmla="*/ 36674 h 43219"/>
                <a:gd name="connsiteX14" fmla="*/ 23828 w 43381"/>
                <a:gd name="connsiteY14" fmla="*/ 42965 h 43219"/>
                <a:gd name="connsiteX15" fmla="*/ 16641 w 43381"/>
                <a:gd name="connsiteY15" fmla="*/ 39125 h 43219"/>
                <a:gd name="connsiteX16" fmla="*/ 5965 w 43381"/>
                <a:gd name="connsiteY16" fmla="*/ 35331 h 43219"/>
                <a:gd name="connsiteX17" fmla="*/ 1271 w 43381"/>
                <a:gd name="connsiteY17" fmla="*/ 31109 h 43219"/>
                <a:gd name="connsiteX18" fmla="*/ 156 w 43381"/>
                <a:gd name="connsiteY18" fmla="*/ 19563 h 43219"/>
                <a:gd name="connsiteX19" fmla="*/ 4024 w 43381"/>
                <a:gd name="connsiteY19" fmla="*/ 14366 h 43219"/>
                <a:gd name="connsiteX20" fmla="*/ 4061 w 43381"/>
                <a:gd name="connsiteY20" fmla="*/ 14229 h 43219"/>
                <a:gd name="connsiteX0" fmla="*/ 7089 w 43381"/>
                <a:gd name="connsiteY0" fmla="*/ 34758 h 43219"/>
                <a:gd name="connsiteX1" fmla="*/ 5981 w 43381"/>
                <a:gd name="connsiteY1" fmla="*/ 35139 h 43219"/>
                <a:gd name="connsiteX2" fmla="*/ 16639 w 43381"/>
                <a:gd name="connsiteY2" fmla="*/ 38949 h 43219"/>
                <a:gd name="connsiteX3" fmla="*/ 15971 w 43381"/>
                <a:gd name="connsiteY3" fmla="*/ 37209 h 43219"/>
                <a:gd name="connsiteX4" fmla="*/ 28988 w 43381"/>
                <a:gd name="connsiteY4" fmla="*/ 34610 h 43219"/>
                <a:gd name="connsiteX5" fmla="*/ 28721 w 43381"/>
                <a:gd name="connsiteY5" fmla="*/ 36519 h 43219"/>
                <a:gd name="connsiteX6" fmla="*/ 34290 w 43381"/>
                <a:gd name="connsiteY6" fmla="*/ 22813 h 43219"/>
                <a:gd name="connsiteX7" fmla="*/ 37541 w 43381"/>
                <a:gd name="connsiteY7" fmla="*/ 29949 h 43219"/>
                <a:gd name="connsiteX8" fmla="*/ 41959 w 43381"/>
                <a:gd name="connsiteY8" fmla="*/ 15213 h 43219"/>
                <a:gd name="connsiteX9" fmla="*/ 40511 w 43381"/>
                <a:gd name="connsiteY9" fmla="*/ 17889 h 43219"/>
                <a:gd name="connsiteX10" fmla="*/ 38485 w 43381"/>
                <a:gd name="connsiteY10" fmla="*/ 5285 h 43219"/>
                <a:gd name="connsiteX11" fmla="*/ 38561 w 43381"/>
                <a:gd name="connsiteY11" fmla="*/ 6549 h 43219"/>
                <a:gd name="connsiteX12" fmla="*/ 29239 w 43381"/>
                <a:gd name="connsiteY12" fmla="*/ 3811 h 43219"/>
                <a:gd name="connsiteX13" fmla="*/ 29981 w 43381"/>
                <a:gd name="connsiteY13" fmla="*/ 2199 h 43219"/>
                <a:gd name="connsiteX14" fmla="*/ 22302 w 43381"/>
                <a:gd name="connsiteY14" fmla="*/ 4579 h 43219"/>
                <a:gd name="connsiteX15" fmla="*/ 22661 w 43381"/>
                <a:gd name="connsiteY15" fmla="*/ 3189 h 43219"/>
                <a:gd name="connsiteX16" fmla="*/ 14161 w 43381"/>
                <a:gd name="connsiteY16" fmla="*/ 5051 h 43219"/>
                <a:gd name="connsiteX17" fmla="*/ 15461 w 43381"/>
                <a:gd name="connsiteY17" fmla="*/ 6399 h 43219"/>
                <a:gd name="connsiteX18" fmla="*/ 4288 w 43381"/>
                <a:gd name="connsiteY18" fmla="*/ 15648 h 43219"/>
                <a:gd name="connsiteX19" fmla="*/ 4061 w 43381"/>
                <a:gd name="connsiteY19" fmla="*/ 14229 h 43219"/>
                <a:gd name="connsiteX0" fmla="*/ 4880 w 44200"/>
                <a:gd name="connsiteY0" fmla="*/ 14229 h 43219"/>
                <a:gd name="connsiteX1" fmla="*/ 6603 w 44200"/>
                <a:gd name="connsiteY1" fmla="*/ 6766 h 43219"/>
                <a:gd name="connsiteX2" fmla="*/ 14985 w 44200"/>
                <a:gd name="connsiteY2" fmla="*/ 5061 h 43219"/>
                <a:gd name="connsiteX3" fmla="*/ 23436 w 44200"/>
                <a:gd name="connsiteY3" fmla="*/ 3291 h 43219"/>
                <a:gd name="connsiteX4" fmla="*/ 26729 w 44200"/>
                <a:gd name="connsiteY4" fmla="*/ 59 h 43219"/>
                <a:gd name="connsiteX5" fmla="*/ 30813 w 44200"/>
                <a:gd name="connsiteY5" fmla="*/ 2340 h 43219"/>
                <a:gd name="connsiteX6" fmla="*/ 36443 w 44200"/>
                <a:gd name="connsiteY6" fmla="*/ 549 h 43219"/>
                <a:gd name="connsiteX7" fmla="*/ 39298 w 44200"/>
                <a:gd name="connsiteY7" fmla="*/ 5435 h 43219"/>
                <a:gd name="connsiteX8" fmla="*/ 42962 w 44200"/>
                <a:gd name="connsiteY8" fmla="*/ 10177 h 43219"/>
                <a:gd name="connsiteX9" fmla="*/ 42798 w 44200"/>
                <a:gd name="connsiteY9" fmla="*/ 15319 h 43219"/>
                <a:gd name="connsiteX10" fmla="*/ 43996 w 44200"/>
                <a:gd name="connsiteY10" fmla="*/ 23181 h 43219"/>
                <a:gd name="connsiteX11" fmla="*/ 38384 w 44200"/>
                <a:gd name="connsiteY11" fmla="*/ 30063 h 43219"/>
                <a:gd name="connsiteX12" fmla="*/ 36375 w 44200"/>
                <a:gd name="connsiteY12" fmla="*/ 35960 h 43219"/>
                <a:gd name="connsiteX13" fmla="*/ 29535 w 44200"/>
                <a:gd name="connsiteY13" fmla="*/ 36674 h 43219"/>
                <a:gd name="connsiteX14" fmla="*/ 24647 w 44200"/>
                <a:gd name="connsiteY14" fmla="*/ 42965 h 43219"/>
                <a:gd name="connsiteX15" fmla="*/ 17460 w 44200"/>
                <a:gd name="connsiteY15" fmla="*/ 39125 h 43219"/>
                <a:gd name="connsiteX16" fmla="*/ 6784 w 44200"/>
                <a:gd name="connsiteY16" fmla="*/ 35331 h 43219"/>
                <a:gd name="connsiteX17" fmla="*/ 387 w 44200"/>
                <a:gd name="connsiteY17" fmla="*/ 28795 h 43219"/>
                <a:gd name="connsiteX18" fmla="*/ 975 w 44200"/>
                <a:gd name="connsiteY18" fmla="*/ 19563 h 43219"/>
                <a:gd name="connsiteX19" fmla="*/ 4843 w 44200"/>
                <a:gd name="connsiteY19" fmla="*/ 14366 h 43219"/>
                <a:gd name="connsiteX20" fmla="*/ 4880 w 44200"/>
                <a:gd name="connsiteY20" fmla="*/ 14229 h 43219"/>
                <a:gd name="connsiteX0" fmla="*/ 7908 w 44200"/>
                <a:gd name="connsiteY0" fmla="*/ 34758 h 43219"/>
                <a:gd name="connsiteX1" fmla="*/ 6800 w 44200"/>
                <a:gd name="connsiteY1" fmla="*/ 35139 h 43219"/>
                <a:gd name="connsiteX2" fmla="*/ 17458 w 44200"/>
                <a:gd name="connsiteY2" fmla="*/ 38949 h 43219"/>
                <a:gd name="connsiteX3" fmla="*/ 16790 w 44200"/>
                <a:gd name="connsiteY3" fmla="*/ 37209 h 43219"/>
                <a:gd name="connsiteX4" fmla="*/ 29807 w 44200"/>
                <a:gd name="connsiteY4" fmla="*/ 34610 h 43219"/>
                <a:gd name="connsiteX5" fmla="*/ 29540 w 44200"/>
                <a:gd name="connsiteY5" fmla="*/ 36519 h 43219"/>
                <a:gd name="connsiteX6" fmla="*/ 35109 w 44200"/>
                <a:gd name="connsiteY6" fmla="*/ 22813 h 43219"/>
                <a:gd name="connsiteX7" fmla="*/ 38360 w 44200"/>
                <a:gd name="connsiteY7" fmla="*/ 29949 h 43219"/>
                <a:gd name="connsiteX8" fmla="*/ 42778 w 44200"/>
                <a:gd name="connsiteY8" fmla="*/ 15213 h 43219"/>
                <a:gd name="connsiteX9" fmla="*/ 41330 w 44200"/>
                <a:gd name="connsiteY9" fmla="*/ 17889 h 43219"/>
                <a:gd name="connsiteX10" fmla="*/ 39304 w 44200"/>
                <a:gd name="connsiteY10" fmla="*/ 5285 h 43219"/>
                <a:gd name="connsiteX11" fmla="*/ 39380 w 44200"/>
                <a:gd name="connsiteY11" fmla="*/ 6549 h 43219"/>
                <a:gd name="connsiteX12" fmla="*/ 30058 w 44200"/>
                <a:gd name="connsiteY12" fmla="*/ 3811 h 43219"/>
                <a:gd name="connsiteX13" fmla="*/ 30800 w 44200"/>
                <a:gd name="connsiteY13" fmla="*/ 2199 h 43219"/>
                <a:gd name="connsiteX14" fmla="*/ 23121 w 44200"/>
                <a:gd name="connsiteY14" fmla="*/ 4579 h 43219"/>
                <a:gd name="connsiteX15" fmla="*/ 23480 w 44200"/>
                <a:gd name="connsiteY15" fmla="*/ 3189 h 43219"/>
                <a:gd name="connsiteX16" fmla="*/ 14980 w 44200"/>
                <a:gd name="connsiteY16" fmla="*/ 5051 h 43219"/>
                <a:gd name="connsiteX17" fmla="*/ 16280 w 44200"/>
                <a:gd name="connsiteY17" fmla="*/ 6399 h 43219"/>
                <a:gd name="connsiteX18" fmla="*/ 5107 w 44200"/>
                <a:gd name="connsiteY18" fmla="*/ 15648 h 43219"/>
                <a:gd name="connsiteX19" fmla="*/ 4880 w 44200"/>
                <a:gd name="connsiteY19" fmla="*/ 14229 h 43219"/>
                <a:gd name="connsiteX0" fmla="*/ 5322 w 44642"/>
                <a:gd name="connsiteY0" fmla="*/ 14229 h 43219"/>
                <a:gd name="connsiteX1" fmla="*/ 7045 w 44642"/>
                <a:gd name="connsiteY1" fmla="*/ 6766 h 43219"/>
                <a:gd name="connsiteX2" fmla="*/ 15427 w 44642"/>
                <a:gd name="connsiteY2" fmla="*/ 5061 h 43219"/>
                <a:gd name="connsiteX3" fmla="*/ 23878 w 44642"/>
                <a:gd name="connsiteY3" fmla="*/ 3291 h 43219"/>
                <a:gd name="connsiteX4" fmla="*/ 27171 w 44642"/>
                <a:gd name="connsiteY4" fmla="*/ 59 h 43219"/>
                <a:gd name="connsiteX5" fmla="*/ 31255 w 44642"/>
                <a:gd name="connsiteY5" fmla="*/ 2340 h 43219"/>
                <a:gd name="connsiteX6" fmla="*/ 36885 w 44642"/>
                <a:gd name="connsiteY6" fmla="*/ 549 h 43219"/>
                <a:gd name="connsiteX7" fmla="*/ 39740 w 44642"/>
                <a:gd name="connsiteY7" fmla="*/ 5435 h 43219"/>
                <a:gd name="connsiteX8" fmla="*/ 43404 w 44642"/>
                <a:gd name="connsiteY8" fmla="*/ 10177 h 43219"/>
                <a:gd name="connsiteX9" fmla="*/ 43240 w 44642"/>
                <a:gd name="connsiteY9" fmla="*/ 15319 h 43219"/>
                <a:gd name="connsiteX10" fmla="*/ 44438 w 44642"/>
                <a:gd name="connsiteY10" fmla="*/ 23181 h 43219"/>
                <a:gd name="connsiteX11" fmla="*/ 38826 w 44642"/>
                <a:gd name="connsiteY11" fmla="*/ 30063 h 43219"/>
                <a:gd name="connsiteX12" fmla="*/ 36817 w 44642"/>
                <a:gd name="connsiteY12" fmla="*/ 35960 h 43219"/>
                <a:gd name="connsiteX13" fmla="*/ 29977 w 44642"/>
                <a:gd name="connsiteY13" fmla="*/ 36674 h 43219"/>
                <a:gd name="connsiteX14" fmla="*/ 25089 w 44642"/>
                <a:gd name="connsiteY14" fmla="*/ 42965 h 43219"/>
                <a:gd name="connsiteX15" fmla="*/ 17902 w 44642"/>
                <a:gd name="connsiteY15" fmla="*/ 39125 h 43219"/>
                <a:gd name="connsiteX16" fmla="*/ 7226 w 44642"/>
                <a:gd name="connsiteY16" fmla="*/ 35331 h 43219"/>
                <a:gd name="connsiteX17" fmla="*/ 829 w 44642"/>
                <a:gd name="connsiteY17" fmla="*/ 28795 h 43219"/>
                <a:gd name="connsiteX18" fmla="*/ 377 w 44642"/>
                <a:gd name="connsiteY18" fmla="*/ 20150 h 43219"/>
                <a:gd name="connsiteX19" fmla="*/ 5285 w 44642"/>
                <a:gd name="connsiteY19" fmla="*/ 14366 h 43219"/>
                <a:gd name="connsiteX20" fmla="*/ 5322 w 44642"/>
                <a:gd name="connsiteY20" fmla="*/ 14229 h 43219"/>
                <a:gd name="connsiteX0" fmla="*/ 8350 w 44642"/>
                <a:gd name="connsiteY0" fmla="*/ 34758 h 43219"/>
                <a:gd name="connsiteX1" fmla="*/ 7242 w 44642"/>
                <a:gd name="connsiteY1" fmla="*/ 35139 h 43219"/>
                <a:gd name="connsiteX2" fmla="*/ 17900 w 44642"/>
                <a:gd name="connsiteY2" fmla="*/ 38949 h 43219"/>
                <a:gd name="connsiteX3" fmla="*/ 17232 w 44642"/>
                <a:gd name="connsiteY3" fmla="*/ 37209 h 43219"/>
                <a:gd name="connsiteX4" fmla="*/ 30249 w 44642"/>
                <a:gd name="connsiteY4" fmla="*/ 34610 h 43219"/>
                <a:gd name="connsiteX5" fmla="*/ 29982 w 44642"/>
                <a:gd name="connsiteY5" fmla="*/ 36519 h 43219"/>
                <a:gd name="connsiteX6" fmla="*/ 35551 w 44642"/>
                <a:gd name="connsiteY6" fmla="*/ 22813 h 43219"/>
                <a:gd name="connsiteX7" fmla="*/ 38802 w 44642"/>
                <a:gd name="connsiteY7" fmla="*/ 29949 h 43219"/>
                <a:gd name="connsiteX8" fmla="*/ 43220 w 44642"/>
                <a:gd name="connsiteY8" fmla="*/ 15213 h 43219"/>
                <a:gd name="connsiteX9" fmla="*/ 41772 w 44642"/>
                <a:gd name="connsiteY9" fmla="*/ 17889 h 43219"/>
                <a:gd name="connsiteX10" fmla="*/ 39746 w 44642"/>
                <a:gd name="connsiteY10" fmla="*/ 5285 h 43219"/>
                <a:gd name="connsiteX11" fmla="*/ 39822 w 44642"/>
                <a:gd name="connsiteY11" fmla="*/ 6549 h 43219"/>
                <a:gd name="connsiteX12" fmla="*/ 30500 w 44642"/>
                <a:gd name="connsiteY12" fmla="*/ 3811 h 43219"/>
                <a:gd name="connsiteX13" fmla="*/ 31242 w 44642"/>
                <a:gd name="connsiteY13" fmla="*/ 2199 h 43219"/>
                <a:gd name="connsiteX14" fmla="*/ 23563 w 44642"/>
                <a:gd name="connsiteY14" fmla="*/ 4579 h 43219"/>
                <a:gd name="connsiteX15" fmla="*/ 23922 w 44642"/>
                <a:gd name="connsiteY15" fmla="*/ 3189 h 43219"/>
                <a:gd name="connsiteX16" fmla="*/ 15422 w 44642"/>
                <a:gd name="connsiteY16" fmla="*/ 5051 h 43219"/>
                <a:gd name="connsiteX17" fmla="*/ 16722 w 44642"/>
                <a:gd name="connsiteY17" fmla="*/ 6399 h 43219"/>
                <a:gd name="connsiteX18" fmla="*/ 5549 w 44642"/>
                <a:gd name="connsiteY18" fmla="*/ 15648 h 43219"/>
                <a:gd name="connsiteX19" fmla="*/ 5322 w 44642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955 w 44768"/>
                <a:gd name="connsiteY17" fmla="*/ 28795 h 43219"/>
                <a:gd name="connsiteX18" fmla="*/ 503 w 44768"/>
                <a:gd name="connsiteY18" fmla="*/ 20150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812 w 45132"/>
                <a:gd name="connsiteY0" fmla="*/ 14229 h 43219"/>
                <a:gd name="connsiteX1" fmla="*/ 7535 w 45132"/>
                <a:gd name="connsiteY1" fmla="*/ 6766 h 43219"/>
                <a:gd name="connsiteX2" fmla="*/ 15917 w 45132"/>
                <a:gd name="connsiteY2" fmla="*/ 5061 h 43219"/>
                <a:gd name="connsiteX3" fmla="*/ 24368 w 45132"/>
                <a:gd name="connsiteY3" fmla="*/ 3291 h 43219"/>
                <a:gd name="connsiteX4" fmla="*/ 27661 w 45132"/>
                <a:gd name="connsiteY4" fmla="*/ 59 h 43219"/>
                <a:gd name="connsiteX5" fmla="*/ 31745 w 45132"/>
                <a:gd name="connsiteY5" fmla="*/ 2340 h 43219"/>
                <a:gd name="connsiteX6" fmla="*/ 37375 w 45132"/>
                <a:gd name="connsiteY6" fmla="*/ 549 h 43219"/>
                <a:gd name="connsiteX7" fmla="*/ 40230 w 45132"/>
                <a:gd name="connsiteY7" fmla="*/ 5435 h 43219"/>
                <a:gd name="connsiteX8" fmla="*/ 43894 w 45132"/>
                <a:gd name="connsiteY8" fmla="*/ 10177 h 43219"/>
                <a:gd name="connsiteX9" fmla="*/ 43730 w 45132"/>
                <a:gd name="connsiteY9" fmla="*/ 15319 h 43219"/>
                <a:gd name="connsiteX10" fmla="*/ 44928 w 45132"/>
                <a:gd name="connsiteY10" fmla="*/ 23181 h 43219"/>
                <a:gd name="connsiteX11" fmla="*/ 39316 w 45132"/>
                <a:gd name="connsiteY11" fmla="*/ 30063 h 43219"/>
                <a:gd name="connsiteX12" fmla="*/ 37307 w 45132"/>
                <a:gd name="connsiteY12" fmla="*/ 35960 h 43219"/>
                <a:gd name="connsiteX13" fmla="*/ 30467 w 45132"/>
                <a:gd name="connsiteY13" fmla="*/ 36674 h 43219"/>
                <a:gd name="connsiteX14" fmla="*/ 25579 w 45132"/>
                <a:gd name="connsiteY14" fmla="*/ 42965 h 43219"/>
                <a:gd name="connsiteX15" fmla="*/ 18392 w 45132"/>
                <a:gd name="connsiteY15" fmla="*/ 39125 h 43219"/>
                <a:gd name="connsiteX16" fmla="*/ 7716 w 45132"/>
                <a:gd name="connsiteY16" fmla="*/ 35331 h 43219"/>
                <a:gd name="connsiteX17" fmla="*/ 1319 w 45132"/>
                <a:gd name="connsiteY17" fmla="*/ 28795 h 43219"/>
                <a:gd name="connsiteX18" fmla="*/ 366 w 45132"/>
                <a:gd name="connsiteY18" fmla="*/ 21479 h 43219"/>
                <a:gd name="connsiteX19" fmla="*/ 5775 w 45132"/>
                <a:gd name="connsiteY19" fmla="*/ 14366 h 43219"/>
                <a:gd name="connsiteX20" fmla="*/ 5812 w 45132"/>
                <a:gd name="connsiteY20" fmla="*/ 14229 h 43219"/>
                <a:gd name="connsiteX0" fmla="*/ 8840 w 45132"/>
                <a:gd name="connsiteY0" fmla="*/ 34758 h 43219"/>
                <a:gd name="connsiteX1" fmla="*/ 7732 w 45132"/>
                <a:gd name="connsiteY1" fmla="*/ 35139 h 43219"/>
                <a:gd name="connsiteX2" fmla="*/ 18390 w 45132"/>
                <a:gd name="connsiteY2" fmla="*/ 38949 h 43219"/>
                <a:gd name="connsiteX3" fmla="*/ 17722 w 45132"/>
                <a:gd name="connsiteY3" fmla="*/ 37209 h 43219"/>
                <a:gd name="connsiteX4" fmla="*/ 30739 w 45132"/>
                <a:gd name="connsiteY4" fmla="*/ 34610 h 43219"/>
                <a:gd name="connsiteX5" fmla="*/ 30472 w 45132"/>
                <a:gd name="connsiteY5" fmla="*/ 36519 h 43219"/>
                <a:gd name="connsiteX6" fmla="*/ 36041 w 45132"/>
                <a:gd name="connsiteY6" fmla="*/ 22813 h 43219"/>
                <a:gd name="connsiteX7" fmla="*/ 39292 w 45132"/>
                <a:gd name="connsiteY7" fmla="*/ 29949 h 43219"/>
                <a:gd name="connsiteX8" fmla="*/ 43710 w 45132"/>
                <a:gd name="connsiteY8" fmla="*/ 15213 h 43219"/>
                <a:gd name="connsiteX9" fmla="*/ 42262 w 45132"/>
                <a:gd name="connsiteY9" fmla="*/ 17889 h 43219"/>
                <a:gd name="connsiteX10" fmla="*/ 40236 w 45132"/>
                <a:gd name="connsiteY10" fmla="*/ 5285 h 43219"/>
                <a:gd name="connsiteX11" fmla="*/ 40312 w 45132"/>
                <a:gd name="connsiteY11" fmla="*/ 6549 h 43219"/>
                <a:gd name="connsiteX12" fmla="*/ 30990 w 45132"/>
                <a:gd name="connsiteY12" fmla="*/ 3811 h 43219"/>
                <a:gd name="connsiteX13" fmla="*/ 31732 w 45132"/>
                <a:gd name="connsiteY13" fmla="*/ 2199 h 43219"/>
                <a:gd name="connsiteX14" fmla="*/ 24053 w 45132"/>
                <a:gd name="connsiteY14" fmla="*/ 4579 h 43219"/>
                <a:gd name="connsiteX15" fmla="*/ 24412 w 45132"/>
                <a:gd name="connsiteY15" fmla="*/ 3189 h 43219"/>
                <a:gd name="connsiteX16" fmla="*/ 15912 w 45132"/>
                <a:gd name="connsiteY16" fmla="*/ 5051 h 43219"/>
                <a:gd name="connsiteX17" fmla="*/ 17212 w 45132"/>
                <a:gd name="connsiteY17" fmla="*/ 6399 h 43219"/>
                <a:gd name="connsiteX18" fmla="*/ 6039 w 45132"/>
                <a:gd name="connsiteY18" fmla="*/ 15648 h 43219"/>
                <a:gd name="connsiteX19" fmla="*/ 5812 w 45132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625 w 44945"/>
                <a:gd name="connsiteY0" fmla="*/ 14229 h 43219"/>
                <a:gd name="connsiteX1" fmla="*/ 7348 w 44945"/>
                <a:gd name="connsiteY1" fmla="*/ 6766 h 43219"/>
                <a:gd name="connsiteX2" fmla="*/ 15730 w 44945"/>
                <a:gd name="connsiteY2" fmla="*/ 5061 h 43219"/>
                <a:gd name="connsiteX3" fmla="*/ 24181 w 44945"/>
                <a:gd name="connsiteY3" fmla="*/ 3291 h 43219"/>
                <a:gd name="connsiteX4" fmla="*/ 27474 w 44945"/>
                <a:gd name="connsiteY4" fmla="*/ 59 h 43219"/>
                <a:gd name="connsiteX5" fmla="*/ 31558 w 44945"/>
                <a:gd name="connsiteY5" fmla="*/ 2340 h 43219"/>
                <a:gd name="connsiteX6" fmla="*/ 37188 w 44945"/>
                <a:gd name="connsiteY6" fmla="*/ 549 h 43219"/>
                <a:gd name="connsiteX7" fmla="*/ 40043 w 44945"/>
                <a:gd name="connsiteY7" fmla="*/ 5435 h 43219"/>
                <a:gd name="connsiteX8" fmla="*/ 43707 w 44945"/>
                <a:gd name="connsiteY8" fmla="*/ 10177 h 43219"/>
                <a:gd name="connsiteX9" fmla="*/ 43543 w 44945"/>
                <a:gd name="connsiteY9" fmla="*/ 15319 h 43219"/>
                <a:gd name="connsiteX10" fmla="*/ 44741 w 44945"/>
                <a:gd name="connsiteY10" fmla="*/ 23181 h 43219"/>
                <a:gd name="connsiteX11" fmla="*/ 39129 w 44945"/>
                <a:gd name="connsiteY11" fmla="*/ 30063 h 43219"/>
                <a:gd name="connsiteX12" fmla="*/ 37120 w 44945"/>
                <a:gd name="connsiteY12" fmla="*/ 35960 h 43219"/>
                <a:gd name="connsiteX13" fmla="*/ 30280 w 44945"/>
                <a:gd name="connsiteY13" fmla="*/ 36674 h 43219"/>
                <a:gd name="connsiteX14" fmla="*/ 25392 w 44945"/>
                <a:gd name="connsiteY14" fmla="*/ 42965 h 43219"/>
                <a:gd name="connsiteX15" fmla="*/ 18205 w 44945"/>
                <a:gd name="connsiteY15" fmla="*/ 39125 h 43219"/>
                <a:gd name="connsiteX16" fmla="*/ 7529 w 44945"/>
                <a:gd name="connsiteY16" fmla="*/ 35331 h 43219"/>
                <a:gd name="connsiteX17" fmla="*/ 1132 w 44945"/>
                <a:gd name="connsiteY17" fmla="*/ 28795 h 43219"/>
                <a:gd name="connsiteX18" fmla="*/ 179 w 44945"/>
                <a:gd name="connsiteY18" fmla="*/ 21479 h 43219"/>
                <a:gd name="connsiteX19" fmla="*/ 5588 w 44945"/>
                <a:gd name="connsiteY19" fmla="*/ 14366 h 43219"/>
                <a:gd name="connsiteX20" fmla="*/ 5625 w 44945"/>
                <a:gd name="connsiteY20" fmla="*/ 14229 h 43219"/>
                <a:gd name="connsiteX0" fmla="*/ 8653 w 44945"/>
                <a:gd name="connsiteY0" fmla="*/ 34758 h 43219"/>
                <a:gd name="connsiteX1" fmla="*/ 7545 w 44945"/>
                <a:gd name="connsiteY1" fmla="*/ 35139 h 43219"/>
                <a:gd name="connsiteX2" fmla="*/ 18203 w 44945"/>
                <a:gd name="connsiteY2" fmla="*/ 38949 h 43219"/>
                <a:gd name="connsiteX3" fmla="*/ 17535 w 44945"/>
                <a:gd name="connsiteY3" fmla="*/ 37209 h 43219"/>
                <a:gd name="connsiteX4" fmla="*/ 30552 w 44945"/>
                <a:gd name="connsiteY4" fmla="*/ 34610 h 43219"/>
                <a:gd name="connsiteX5" fmla="*/ 30285 w 44945"/>
                <a:gd name="connsiteY5" fmla="*/ 36519 h 43219"/>
                <a:gd name="connsiteX6" fmla="*/ 35854 w 44945"/>
                <a:gd name="connsiteY6" fmla="*/ 22813 h 43219"/>
                <a:gd name="connsiteX7" fmla="*/ 39105 w 44945"/>
                <a:gd name="connsiteY7" fmla="*/ 29949 h 43219"/>
                <a:gd name="connsiteX8" fmla="*/ 43523 w 44945"/>
                <a:gd name="connsiteY8" fmla="*/ 15213 h 43219"/>
                <a:gd name="connsiteX9" fmla="*/ 42075 w 44945"/>
                <a:gd name="connsiteY9" fmla="*/ 17889 h 43219"/>
                <a:gd name="connsiteX10" fmla="*/ 40049 w 44945"/>
                <a:gd name="connsiteY10" fmla="*/ 5285 h 43219"/>
                <a:gd name="connsiteX11" fmla="*/ 40125 w 44945"/>
                <a:gd name="connsiteY11" fmla="*/ 6549 h 43219"/>
                <a:gd name="connsiteX12" fmla="*/ 30803 w 44945"/>
                <a:gd name="connsiteY12" fmla="*/ 3811 h 43219"/>
                <a:gd name="connsiteX13" fmla="*/ 31545 w 44945"/>
                <a:gd name="connsiteY13" fmla="*/ 2199 h 43219"/>
                <a:gd name="connsiteX14" fmla="*/ 23866 w 44945"/>
                <a:gd name="connsiteY14" fmla="*/ 4579 h 43219"/>
                <a:gd name="connsiteX15" fmla="*/ 24225 w 44945"/>
                <a:gd name="connsiteY15" fmla="*/ 3189 h 43219"/>
                <a:gd name="connsiteX16" fmla="*/ 15725 w 44945"/>
                <a:gd name="connsiteY16" fmla="*/ 5051 h 43219"/>
                <a:gd name="connsiteX17" fmla="*/ 17025 w 44945"/>
                <a:gd name="connsiteY17" fmla="*/ 6399 h 43219"/>
                <a:gd name="connsiteX18" fmla="*/ 5852 w 44945"/>
                <a:gd name="connsiteY18" fmla="*/ 15648 h 43219"/>
                <a:gd name="connsiteX19" fmla="*/ 5625 w 44945"/>
                <a:gd name="connsiteY19" fmla="*/ 14229 h 43219"/>
                <a:gd name="connsiteX0" fmla="*/ 5543 w 44863"/>
                <a:gd name="connsiteY0" fmla="*/ 14229 h 43219"/>
                <a:gd name="connsiteX1" fmla="*/ 7266 w 44863"/>
                <a:gd name="connsiteY1" fmla="*/ 6766 h 43219"/>
                <a:gd name="connsiteX2" fmla="*/ 15648 w 44863"/>
                <a:gd name="connsiteY2" fmla="*/ 5061 h 43219"/>
                <a:gd name="connsiteX3" fmla="*/ 24099 w 44863"/>
                <a:gd name="connsiteY3" fmla="*/ 3291 h 43219"/>
                <a:gd name="connsiteX4" fmla="*/ 27392 w 44863"/>
                <a:gd name="connsiteY4" fmla="*/ 59 h 43219"/>
                <a:gd name="connsiteX5" fmla="*/ 31476 w 44863"/>
                <a:gd name="connsiteY5" fmla="*/ 2340 h 43219"/>
                <a:gd name="connsiteX6" fmla="*/ 37106 w 44863"/>
                <a:gd name="connsiteY6" fmla="*/ 549 h 43219"/>
                <a:gd name="connsiteX7" fmla="*/ 39961 w 44863"/>
                <a:gd name="connsiteY7" fmla="*/ 5435 h 43219"/>
                <a:gd name="connsiteX8" fmla="*/ 43625 w 44863"/>
                <a:gd name="connsiteY8" fmla="*/ 10177 h 43219"/>
                <a:gd name="connsiteX9" fmla="*/ 43461 w 44863"/>
                <a:gd name="connsiteY9" fmla="*/ 15319 h 43219"/>
                <a:gd name="connsiteX10" fmla="*/ 44659 w 44863"/>
                <a:gd name="connsiteY10" fmla="*/ 23181 h 43219"/>
                <a:gd name="connsiteX11" fmla="*/ 39047 w 44863"/>
                <a:gd name="connsiteY11" fmla="*/ 30063 h 43219"/>
                <a:gd name="connsiteX12" fmla="*/ 37038 w 44863"/>
                <a:gd name="connsiteY12" fmla="*/ 35960 h 43219"/>
                <a:gd name="connsiteX13" fmla="*/ 30198 w 44863"/>
                <a:gd name="connsiteY13" fmla="*/ 36674 h 43219"/>
                <a:gd name="connsiteX14" fmla="*/ 25310 w 44863"/>
                <a:gd name="connsiteY14" fmla="*/ 42965 h 43219"/>
                <a:gd name="connsiteX15" fmla="*/ 18123 w 44863"/>
                <a:gd name="connsiteY15" fmla="*/ 39125 h 43219"/>
                <a:gd name="connsiteX16" fmla="*/ 7447 w 44863"/>
                <a:gd name="connsiteY16" fmla="*/ 35331 h 43219"/>
                <a:gd name="connsiteX17" fmla="*/ 1569 w 44863"/>
                <a:gd name="connsiteY17" fmla="*/ 30993 h 43219"/>
                <a:gd name="connsiteX18" fmla="*/ 97 w 44863"/>
                <a:gd name="connsiteY18" fmla="*/ 21479 h 43219"/>
                <a:gd name="connsiteX19" fmla="*/ 5506 w 44863"/>
                <a:gd name="connsiteY19" fmla="*/ 14366 h 43219"/>
                <a:gd name="connsiteX20" fmla="*/ 5543 w 44863"/>
                <a:gd name="connsiteY20" fmla="*/ 14229 h 43219"/>
                <a:gd name="connsiteX0" fmla="*/ 8571 w 44863"/>
                <a:gd name="connsiteY0" fmla="*/ 34758 h 43219"/>
                <a:gd name="connsiteX1" fmla="*/ 7463 w 44863"/>
                <a:gd name="connsiteY1" fmla="*/ 35139 h 43219"/>
                <a:gd name="connsiteX2" fmla="*/ 18121 w 44863"/>
                <a:gd name="connsiteY2" fmla="*/ 38949 h 43219"/>
                <a:gd name="connsiteX3" fmla="*/ 17453 w 44863"/>
                <a:gd name="connsiteY3" fmla="*/ 37209 h 43219"/>
                <a:gd name="connsiteX4" fmla="*/ 30470 w 44863"/>
                <a:gd name="connsiteY4" fmla="*/ 34610 h 43219"/>
                <a:gd name="connsiteX5" fmla="*/ 30203 w 44863"/>
                <a:gd name="connsiteY5" fmla="*/ 36519 h 43219"/>
                <a:gd name="connsiteX6" fmla="*/ 35772 w 44863"/>
                <a:gd name="connsiteY6" fmla="*/ 22813 h 43219"/>
                <a:gd name="connsiteX7" fmla="*/ 39023 w 44863"/>
                <a:gd name="connsiteY7" fmla="*/ 29949 h 43219"/>
                <a:gd name="connsiteX8" fmla="*/ 43441 w 44863"/>
                <a:gd name="connsiteY8" fmla="*/ 15213 h 43219"/>
                <a:gd name="connsiteX9" fmla="*/ 41993 w 44863"/>
                <a:gd name="connsiteY9" fmla="*/ 17889 h 43219"/>
                <a:gd name="connsiteX10" fmla="*/ 39967 w 44863"/>
                <a:gd name="connsiteY10" fmla="*/ 5285 h 43219"/>
                <a:gd name="connsiteX11" fmla="*/ 40043 w 44863"/>
                <a:gd name="connsiteY11" fmla="*/ 6549 h 43219"/>
                <a:gd name="connsiteX12" fmla="*/ 30721 w 44863"/>
                <a:gd name="connsiteY12" fmla="*/ 3811 h 43219"/>
                <a:gd name="connsiteX13" fmla="*/ 31463 w 44863"/>
                <a:gd name="connsiteY13" fmla="*/ 2199 h 43219"/>
                <a:gd name="connsiteX14" fmla="*/ 23784 w 44863"/>
                <a:gd name="connsiteY14" fmla="*/ 4579 h 43219"/>
                <a:gd name="connsiteX15" fmla="*/ 24143 w 44863"/>
                <a:gd name="connsiteY15" fmla="*/ 3189 h 43219"/>
                <a:gd name="connsiteX16" fmla="*/ 15643 w 44863"/>
                <a:gd name="connsiteY16" fmla="*/ 5051 h 43219"/>
                <a:gd name="connsiteX17" fmla="*/ 16943 w 44863"/>
                <a:gd name="connsiteY17" fmla="*/ 6399 h 43219"/>
                <a:gd name="connsiteX18" fmla="*/ 5770 w 44863"/>
                <a:gd name="connsiteY18" fmla="*/ 15648 h 43219"/>
                <a:gd name="connsiteX19" fmla="*/ 5543 w 44863"/>
                <a:gd name="connsiteY19" fmla="*/ 14229 h 43219"/>
                <a:gd name="connsiteX0" fmla="*/ 5119 w 44439"/>
                <a:gd name="connsiteY0" fmla="*/ 14229 h 43219"/>
                <a:gd name="connsiteX1" fmla="*/ 6842 w 44439"/>
                <a:gd name="connsiteY1" fmla="*/ 6766 h 43219"/>
                <a:gd name="connsiteX2" fmla="*/ 15224 w 44439"/>
                <a:gd name="connsiteY2" fmla="*/ 5061 h 43219"/>
                <a:gd name="connsiteX3" fmla="*/ 23675 w 44439"/>
                <a:gd name="connsiteY3" fmla="*/ 3291 h 43219"/>
                <a:gd name="connsiteX4" fmla="*/ 26968 w 44439"/>
                <a:gd name="connsiteY4" fmla="*/ 59 h 43219"/>
                <a:gd name="connsiteX5" fmla="*/ 31052 w 44439"/>
                <a:gd name="connsiteY5" fmla="*/ 2340 h 43219"/>
                <a:gd name="connsiteX6" fmla="*/ 36682 w 44439"/>
                <a:gd name="connsiteY6" fmla="*/ 549 h 43219"/>
                <a:gd name="connsiteX7" fmla="*/ 39537 w 44439"/>
                <a:gd name="connsiteY7" fmla="*/ 5435 h 43219"/>
                <a:gd name="connsiteX8" fmla="*/ 43201 w 44439"/>
                <a:gd name="connsiteY8" fmla="*/ 10177 h 43219"/>
                <a:gd name="connsiteX9" fmla="*/ 43037 w 44439"/>
                <a:gd name="connsiteY9" fmla="*/ 15319 h 43219"/>
                <a:gd name="connsiteX10" fmla="*/ 44235 w 44439"/>
                <a:gd name="connsiteY10" fmla="*/ 23181 h 43219"/>
                <a:gd name="connsiteX11" fmla="*/ 38623 w 44439"/>
                <a:gd name="connsiteY11" fmla="*/ 30063 h 43219"/>
                <a:gd name="connsiteX12" fmla="*/ 36614 w 44439"/>
                <a:gd name="connsiteY12" fmla="*/ 35960 h 43219"/>
                <a:gd name="connsiteX13" fmla="*/ 29774 w 44439"/>
                <a:gd name="connsiteY13" fmla="*/ 36674 h 43219"/>
                <a:gd name="connsiteX14" fmla="*/ 24886 w 44439"/>
                <a:gd name="connsiteY14" fmla="*/ 42965 h 43219"/>
                <a:gd name="connsiteX15" fmla="*/ 17699 w 44439"/>
                <a:gd name="connsiteY15" fmla="*/ 39125 h 43219"/>
                <a:gd name="connsiteX16" fmla="*/ 7023 w 44439"/>
                <a:gd name="connsiteY16" fmla="*/ 35331 h 43219"/>
                <a:gd name="connsiteX17" fmla="*/ 1145 w 44439"/>
                <a:gd name="connsiteY17" fmla="*/ 30993 h 43219"/>
                <a:gd name="connsiteX18" fmla="*/ 155 w 44439"/>
                <a:gd name="connsiteY18" fmla="*/ 19946 h 43219"/>
                <a:gd name="connsiteX19" fmla="*/ 5082 w 44439"/>
                <a:gd name="connsiteY19" fmla="*/ 14366 h 43219"/>
                <a:gd name="connsiteX20" fmla="*/ 5119 w 44439"/>
                <a:gd name="connsiteY20" fmla="*/ 14229 h 43219"/>
                <a:gd name="connsiteX0" fmla="*/ 8147 w 44439"/>
                <a:gd name="connsiteY0" fmla="*/ 34758 h 43219"/>
                <a:gd name="connsiteX1" fmla="*/ 7039 w 44439"/>
                <a:gd name="connsiteY1" fmla="*/ 35139 h 43219"/>
                <a:gd name="connsiteX2" fmla="*/ 17697 w 44439"/>
                <a:gd name="connsiteY2" fmla="*/ 38949 h 43219"/>
                <a:gd name="connsiteX3" fmla="*/ 17029 w 44439"/>
                <a:gd name="connsiteY3" fmla="*/ 37209 h 43219"/>
                <a:gd name="connsiteX4" fmla="*/ 30046 w 44439"/>
                <a:gd name="connsiteY4" fmla="*/ 34610 h 43219"/>
                <a:gd name="connsiteX5" fmla="*/ 29779 w 44439"/>
                <a:gd name="connsiteY5" fmla="*/ 36519 h 43219"/>
                <a:gd name="connsiteX6" fmla="*/ 35348 w 44439"/>
                <a:gd name="connsiteY6" fmla="*/ 22813 h 43219"/>
                <a:gd name="connsiteX7" fmla="*/ 38599 w 44439"/>
                <a:gd name="connsiteY7" fmla="*/ 29949 h 43219"/>
                <a:gd name="connsiteX8" fmla="*/ 43017 w 44439"/>
                <a:gd name="connsiteY8" fmla="*/ 15213 h 43219"/>
                <a:gd name="connsiteX9" fmla="*/ 41569 w 44439"/>
                <a:gd name="connsiteY9" fmla="*/ 17889 h 43219"/>
                <a:gd name="connsiteX10" fmla="*/ 39543 w 44439"/>
                <a:gd name="connsiteY10" fmla="*/ 5285 h 43219"/>
                <a:gd name="connsiteX11" fmla="*/ 39619 w 44439"/>
                <a:gd name="connsiteY11" fmla="*/ 6549 h 43219"/>
                <a:gd name="connsiteX12" fmla="*/ 30297 w 44439"/>
                <a:gd name="connsiteY12" fmla="*/ 3811 h 43219"/>
                <a:gd name="connsiteX13" fmla="*/ 31039 w 44439"/>
                <a:gd name="connsiteY13" fmla="*/ 2199 h 43219"/>
                <a:gd name="connsiteX14" fmla="*/ 23360 w 44439"/>
                <a:gd name="connsiteY14" fmla="*/ 4579 h 43219"/>
                <a:gd name="connsiteX15" fmla="*/ 23719 w 44439"/>
                <a:gd name="connsiteY15" fmla="*/ 3189 h 43219"/>
                <a:gd name="connsiteX16" fmla="*/ 15219 w 44439"/>
                <a:gd name="connsiteY16" fmla="*/ 5051 h 43219"/>
                <a:gd name="connsiteX17" fmla="*/ 16519 w 44439"/>
                <a:gd name="connsiteY17" fmla="*/ 6399 h 43219"/>
                <a:gd name="connsiteX18" fmla="*/ 5346 w 44439"/>
                <a:gd name="connsiteY18" fmla="*/ 15648 h 43219"/>
                <a:gd name="connsiteX19" fmla="*/ 5119 w 44439"/>
                <a:gd name="connsiteY19" fmla="*/ 14229 h 43219"/>
                <a:gd name="connsiteX0" fmla="*/ 5183 w 44503"/>
                <a:gd name="connsiteY0" fmla="*/ 14229 h 43219"/>
                <a:gd name="connsiteX1" fmla="*/ 6906 w 44503"/>
                <a:gd name="connsiteY1" fmla="*/ 6766 h 43219"/>
                <a:gd name="connsiteX2" fmla="*/ 15288 w 44503"/>
                <a:gd name="connsiteY2" fmla="*/ 5061 h 43219"/>
                <a:gd name="connsiteX3" fmla="*/ 23739 w 44503"/>
                <a:gd name="connsiteY3" fmla="*/ 3291 h 43219"/>
                <a:gd name="connsiteX4" fmla="*/ 27032 w 44503"/>
                <a:gd name="connsiteY4" fmla="*/ 59 h 43219"/>
                <a:gd name="connsiteX5" fmla="*/ 31116 w 44503"/>
                <a:gd name="connsiteY5" fmla="*/ 2340 h 43219"/>
                <a:gd name="connsiteX6" fmla="*/ 36746 w 44503"/>
                <a:gd name="connsiteY6" fmla="*/ 549 h 43219"/>
                <a:gd name="connsiteX7" fmla="*/ 39601 w 44503"/>
                <a:gd name="connsiteY7" fmla="*/ 5435 h 43219"/>
                <a:gd name="connsiteX8" fmla="*/ 43265 w 44503"/>
                <a:gd name="connsiteY8" fmla="*/ 10177 h 43219"/>
                <a:gd name="connsiteX9" fmla="*/ 43101 w 44503"/>
                <a:gd name="connsiteY9" fmla="*/ 15319 h 43219"/>
                <a:gd name="connsiteX10" fmla="*/ 44299 w 44503"/>
                <a:gd name="connsiteY10" fmla="*/ 23181 h 43219"/>
                <a:gd name="connsiteX11" fmla="*/ 38687 w 44503"/>
                <a:gd name="connsiteY11" fmla="*/ 30063 h 43219"/>
                <a:gd name="connsiteX12" fmla="*/ 36678 w 44503"/>
                <a:gd name="connsiteY12" fmla="*/ 35960 h 43219"/>
                <a:gd name="connsiteX13" fmla="*/ 29838 w 44503"/>
                <a:gd name="connsiteY13" fmla="*/ 36674 h 43219"/>
                <a:gd name="connsiteX14" fmla="*/ 24950 w 44503"/>
                <a:gd name="connsiteY14" fmla="*/ 42965 h 43219"/>
                <a:gd name="connsiteX15" fmla="*/ 17763 w 44503"/>
                <a:gd name="connsiteY15" fmla="*/ 39125 h 43219"/>
                <a:gd name="connsiteX16" fmla="*/ 7087 w 44503"/>
                <a:gd name="connsiteY16" fmla="*/ 35331 h 43219"/>
                <a:gd name="connsiteX17" fmla="*/ 1209 w 44503"/>
                <a:gd name="connsiteY17" fmla="*/ 30993 h 43219"/>
                <a:gd name="connsiteX18" fmla="*/ 142 w 44503"/>
                <a:gd name="connsiteY18" fmla="*/ 20789 h 43219"/>
                <a:gd name="connsiteX19" fmla="*/ 5146 w 44503"/>
                <a:gd name="connsiteY19" fmla="*/ 14366 h 43219"/>
                <a:gd name="connsiteX20" fmla="*/ 5183 w 44503"/>
                <a:gd name="connsiteY20" fmla="*/ 14229 h 43219"/>
                <a:gd name="connsiteX0" fmla="*/ 8211 w 44503"/>
                <a:gd name="connsiteY0" fmla="*/ 34758 h 43219"/>
                <a:gd name="connsiteX1" fmla="*/ 7103 w 44503"/>
                <a:gd name="connsiteY1" fmla="*/ 35139 h 43219"/>
                <a:gd name="connsiteX2" fmla="*/ 17761 w 44503"/>
                <a:gd name="connsiteY2" fmla="*/ 38949 h 43219"/>
                <a:gd name="connsiteX3" fmla="*/ 17093 w 44503"/>
                <a:gd name="connsiteY3" fmla="*/ 37209 h 43219"/>
                <a:gd name="connsiteX4" fmla="*/ 30110 w 44503"/>
                <a:gd name="connsiteY4" fmla="*/ 34610 h 43219"/>
                <a:gd name="connsiteX5" fmla="*/ 29843 w 44503"/>
                <a:gd name="connsiteY5" fmla="*/ 36519 h 43219"/>
                <a:gd name="connsiteX6" fmla="*/ 35412 w 44503"/>
                <a:gd name="connsiteY6" fmla="*/ 22813 h 43219"/>
                <a:gd name="connsiteX7" fmla="*/ 38663 w 44503"/>
                <a:gd name="connsiteY7" fmla="*/ 29949 h 43219"/>
                <a:gd name="connsiteX8" fmla="*/ 43081 w 44503"/>
                <a:gd name="connsiteY8" fmla="*/ 15213 h 43219"/>
                <a:gd name="connsiteX9" fmla="*/ 41633 w 44503"/>
                <a:gd name="connsiteY9" fmla="*/ 17889 h 43219"/>
                <a:gd name="connsiteX10" fmla="*/ 39607 w 44503"/>
                <a:gd name="connsiteY10" fmla="*/ 5285 h 43219"/>
                <a:gd name="connsiteX11" fmla="*/ 39683 w 44503"/>
                <a:gd name="connsiteY11" fmla="*/ 6549 h 43219"/>
                <a:gd name="connsiteX12" fmla="*/ 30361 w 44503"/>
                <a:gd name="connsiteY12" fmla="*/ 3811 h 43219"/>
                <a:gd name="connsiteX13" fmla="*/ 31103 w 44503"/>
                <a:gd name="connsiteY13" fmla="*/ 2199 h 43219"/>
                <a:gd name="connsiteX14" fmla="*/ 23424 w 44503"/>
                <a:gd name="connsiteY14" fmla="*/ 4579 h 43219"/>
                <a:gd name="connsiteX15" fmla="*/ 23783 w 44503"/>
                <a:gd name="connsiteY15" fmla="*/ 3189 h 43219"/>
                <a:gd name="connsiteX16" fmla="*/ 15283 w 44503"/>
                <a:gd name="connsiteY16" fmla="*/ 5051 h 43219"/>
                <a:gd name="connsiteX17" fmla="*/ 16583 w 44503"/>
                <a:gd name="connsiteY17" fmla="*/ 6399 h 43219"/>
                <a:gd name="connsiteX18" fmla="*/ 5410 w 44503"/>
                <a:gd name="connsiteY18" fmla="*/ 15648 h 43219"/>
                <a:gd name="connsiteX19" fmla="*/ 5183 w 44503"/>
                <a:gd name="connsiteY19" fmla="*/ 14229 h 43219"/>
                <a:gd name="connsiteX0" fmla="*/ 5317 w 44637"/>
                <a:gd name="connsiteY0" fmla="*/ 14229 h 43219"/>
                <a:gd name="connsiteX1" fmla="*/ 7040 w 44637"/>
                <a:gd name="connsiteY1" fmla="*/ 6766 h 43219"/>
                <a:gd name="connsiteX2" fmla="*/ 15422 w 44637"/>
                <a:gd name="connsiteY2" fmla="*/ 5061 h 43219"/>
                <a:gd name="connsiteX3" fmla="*/ 23873 w 44637"/>
                <a:gd name="connsiteY3" fmla="*/ 3291 h 43219"/>
                <a:gd name="connsiteX4" fmla="*/ 27166 w 44637"/>
                <a:gd name="connsiteY4" fmla="*/ 59 h 43219"/>
                <a:gd name="connsiteX5" fmla="*/ 31250 w 44637"/>
                <a:gd name="connsiteY5" fmla="*/ 2340 h 43219"/>
                <a:gd name="connsiteX6" fmla="*/ 36880 w 44637"/>
                <a:gd name="connsiteY6" fmla="*/ 549 h 43219"/>
                <a:gd name="connsiteX7" fmla="*/ 39735 w 44637"/>
                <a:gd name="connsiteY7" fmla="*/ 5435 h 43219"/>
                <a:gd name="connsiteX8" fmla="*/ 43399 w 44637"/>
                <a:gd name="connsiteY8" fmla="*/ 10177 h 43219"/>
                <a:gd name="connsiteX9" fmla="*/ 43235 w 44637"/>
                <a:gd name="connsiteY9" fmla="*/ 15319 h 43219"/>
                <a:gd name="connsiteX10" fmla="*/ 44433 w 44637"/>
                <a:gd name="connsiteY10" fmla="*/ 23181 h 43219"/>
                <a:gd name="connsiteX11" fmla="*/ 38821 w 44637"/>
                <a:gd name="connsiteY11" fmla="*/ 30063 h 43219"/>
                <a:gd name="connsiteX12" fmla="*/ 36812 w 44637"/>
                <a:gd name="connsiteY12" fmla="*/ 35960 h 43219"/>
                <a:gd name="connsiteX13" fmla="*/ 29972 w 44637"/>
                <a:gd name="connsiteY13" fmla="*/ 36674 h 43219"/>
                <a:gd name="connsiteX14" fmla="*/ 25084 w 44637"/>
                <a:gd name="connsiteY14" fmla="*/ 42965 h 43219"/>
                <a:gd name="connsiteX15" fmla="*/ 17897 w 44637"/>
                <a:gd name="connsiteY15" fmla="*/ 39125 h 43219"/>
                <a:gd name="connsiteX16" fmla="*/ 7221 w 44637"/>
                <a:gd name="connsiteY16" fmla="*/ 35331 h 43219"/>
                <a:gd name="connsiteX17" fmla="*/ 1343 w 44637"/>
                <a:gd name="connsiteY17" fmla="*/ 30993 h 43219"/>
                <a:gd name="connsiteX18" fmla="*/ 276 w 44637"/>
                <a:gd name="connsiteY18" fmla="*/ 20789 h 43219"/>
                <a:gd name="connsiteX19" fmla="*/ 5280 w 44637"/>
                <a:gd name="connsiteY19" fmla="*/ 14366 h 43219"/>
                <a:gd name="connsiteX20" fmla="*/ 5317 w 44637"/>
                <a:gd name="connsiteY20" fmla="*/ 14229 h 43219"/>
                <a:gd name="connsiteX0" fmla="*/ 8345 w 44637"/>
                <a:gd name="connsiteY0" fmla="*/ 34758 h 43219"/>
                <a:gd name="connsiteX1" fmla="*/ 7237 w 44637"/>
                <a:gd name="connsiteY1" fmla="*/ 35139 h 43219"/>
                <a:gd name="connsiteX2" fmla="*/ 17895 w 44637"/>
                <a:gd name="connsiteY2" fmla="*/ 38949 h 43219"/>
                <a:gd name="connsiteX3" fmla="*/ 17227 w 44637"/>
                <a:gd name="connsiteY3" fmla="*/ 37209 h 43219"/>
                <a:gd name="connsiteX4" fmla="*/ 30244 w 44637"/>
                <a:gd name="connsiteY4" fmla="*/ 34610 h 43219"/>
                <a:gd name="connsiteX5" fmla="*/ 29977 w 44637"/>
                <a:gd name="connsiteY5" fmla="*/ 36519 h 43219"/>
                <a:gd name="connsiteX6" fmla="*/ 35546 w 44637"/>
                <a:gd name="connsiteY6" fmla="*/ 22813 h 43219"/>
                <a:gd name="connsiteX7" fmla="*/ 38797 w 44637"/>
                <a:gd name="connsiteY7" fmla="*/ 29949 h 43219"/>
                <a:gd name="connsiteX8" fmla="*/ 43215 w 44637"/>
                <a:gd name="connsiteY8" fmla="*/ 15213 h 43219"/>
                <a:gd name="connsiteX9" fmla="*/ 41767 w 44637"/>
                <a:gd name="connsiteY9" fmla="*/ 17889 h 43219"/>
                <a:gd name="connsiteX10" fmla="*/ 39741 w 44637"/>
                <a:gd name="connsiteY10" fmla="*/ 5285 h 43219"/>
                <a:gd name="connsiteX11" fmla="*/ 39817 w 44637"/>
                <a:gd name="connsiteY11" fmla="*/ 6549 h 43219"/>
                <a:gd name="connsiteX12" fmla="*/ 30495 w 44637"/>
                <a:gd name="connsiteY12" fmla="*/ 3811 h 43219"/>
                <a:gd name="connsiteX13" fmla="*/ 31237 w 44637"/>
                <a:gd name="connsiteY13" fmla="*/ 2199 h 43219"/>
                <a:gd name="connsiteX14" fmla="*/ 23558 w 44637"/>
                <a:gd name="connsiteY14" fmla="*/ 4579 h 43219"/>
                <a:gd name="connsiteX15" fmla="*/ 23917 w 44637"/>
                <a:gd name="connsiteY15" fmla="*/ 3189 h 43219"/>
                <a:gd name="connsiteX16" fmla="*/ 15417 w 44637"/>
                <a:gd name="connsiteY16" fmla="*/ 5051 h 43219"/>
                <a:gd name="connsiteX17" fmla="*/ 16717 w 44637"/>
                <a:gd name="connsiteY17" fmla="*/ 6399 h 43219"/>
                <a:gd name="connsiteX18" fmla="*/ 5544 w 44637"/>
                <a:gd name="connsiteY18" fmla="*/ 15648 h 43219"/>
                <a:gd name="connsiteX19" fmla="*/ 5317 w 44637"/>
                <a:gd name="connsiteY19" fmla="*/ 14229 h 43219"/>
                <a:gd name="connsiteX0" fmla="*/ 5448 w 44768"/>
                <a:gd name="connsiteY0" fmla="*/ 14229 h 43219"/>
                <a:gd name="connsiteX1" fmla="*/ 7171 w 44768"/>
                <a:gd name="connsiteY1" fmla="*/ 6766 h 43219"/>
                <a:gd name="connsiteX2" fmla="*/ 15553 w 44768"/>
                <a:gd name="connsiteY2" fmla="*/ 5061 h 43219"/>
                <a:gd name="connsiteX3" fmla="*/ 24004 w 44768"/>
                <a:gd name="connsiteY3" fmla="*/ 3291 h 43219"/>
                <a:gd name="connsiteX4" fmla="*/ 27297 w 44768"/>
                <a:gd name="connsiteY4" fmla="*/ 59 h 43219"/>
                <a:gd name="connsiteX5" fmla="*/ 31381 w 44768"/>
                <a:gd name="connsiteY5" fmla="*/ 2340 h 43219"/>
                <a:gd name="connsiteX6" fmla="*/ 37011 w 44768"/>
                <a:gd name="connsiteY6" fmla="*/ 549 h 43219"/>
                <a:gd name="connsiteX7" fmla="*/ 39866 w 44768"/>
                <a:gd name="connsiteY7" fmla="*/ 5435 h 43219"/>
                <a:gd name="connsiteX8" fmla="*/ 43530 w 44768"/>
                <a:gd name="connsiteY8" fmla="*/ 10177 h 43219"/>
                <a:gd name="connsiteX9" fmla="*/ 43366 w 44768"/>
                <a:gd name="connsiteY9" fmla="*/ 15319 h 43219"/>
                <a:gd name="connsiteX10" fmla="*/ 44564 w 44768"/>
                <a:gd name="connsiteY10" fmla="*/ 23181 h 43219"/>
                <a:gd name="connsiteX11" fmla="*/ 38952 w 44768"/>
                <a:gd name="connsiteY11" fmla="*/ 30063 h 43219"/>
                <a:gd name="connsiteX12" fmla="*/ 36943 w 44768"/>
                <a:gd name="connsiteY12" fmla="*/ 35960 h 43219"/>
                <a:gd name="connsiteX13" fmla="*/ 30103 w 44768"/>
                <a:gd name="connsiteY13" fmla="*/ 36674 h 43219"/>
                <a:gd name="connsiteX14" fmla="*/ 25215 w 44768"/>
                <a:gd name="connsiteY14" fmla="*/ 42965 h 43219"/>
                <a:gd name="connsiteX15" fmla="*/ 18028 w 44768"/>
                <a:gd name="connsiteY15" fmla="*/ 39125 h 43219"/>
                <a:gd name="connsiteX16" fmla="*/ 7352 w 44768"/>
                <a:gd name="connsiteY16" fmla="*/ 35331 h 43219"/>
                <a:gd name="connsiteX17" fmla="*/ 1474 w 44768"/>
                <a:gd name="connsiteY17" fmla="*/ 30993 h 43219"/>
                <a:gd name="connsiteX18" fmla="*/ 407 w 44768"/>
                <a:gd name="connsiteY18" fmla="*/ 20789 h 43219"/>
                <a:gd name="connsiteX19" fmla="*/ 5411 w 44768"/>
                <a:gd name="connsiteY19" fmla="*/ 14366 h 43219"/>
                <a:gd name="connsiteX20" fmla="*/ 5448 w 44768"/>
                <a:gd name="connsiteY20" fmla="*/ 14229 h 43219"/>
                <a:gd name="connsiteX0" fmla="*/ 8476 w 44768"/>
                <a:gd name="connsiteY0" fmla="*/ 34758 h 43219"/>
                <a:gd name="connsiteX1" fmla="*/ 7368 w 44768"/>
                <a:gd name="connsiteY1" fmla="*/ 35139 h 43219"/>
                <a:gd name="connsiteX2" fmla="*/ 18026 w 44768"/>
                <a:gd name="connsiteY2" fmla="*/ 38949 h 43219"/>
                <a:gd name="connsiteX3" fmla="*/ 17358 w 44768"/>
                <a:gd name="connsiteY3" fmla="*/ 37209 h 43219"/>
                <a:gd name="connsiteX4" fmla="*/ 30375 w 44768"/>
                <a:gd name="connsiteY4" fmla="*/ 34610 h 43219"/>
                <a:gd name="connsiteX5" fmla="*/ 30108 w 44768"/>
                <a:gd name="connsiteY5" fmla="*/ 36519 h 43219"/>
                <a:gd name="connsiteX6" fmla="*/ 35677 w 44768"/>
                <a:gd name="connsiteY6" fmla="*/ 22813 h 43219"/>
                <a:gd name="connsiteX7" fmla="*/ 38928 w 44768"/>
                <a:gd name="connsiteY7" fmla="*/ 29949 h 43219"/>
                <a:gd name="connsiteX8" fmla="*/ 43346 w 44768"/>
                <a:gd name="connsiteY8" fmla="*/ 15213 h 43219"/>
                <a:gd name="connsiteX9" fmla="*/ 41898 w 44768"/>
                <a:gd name="connsiteY9" fmla="*/ 17889 h 43219"/>
                <a:gd name="connsiteX10" fmla="*/ 39872 w 44768"/>
                <a:gd name="connsiteY10" fmla="*/ 5285 h 43219"/>
                <a:gd name="connsiteX11" fmla="*/ 39948 w 44768"/>
                <a:gd name="connsiteY11" fmla="*/ 6549 h 43219"/>
                <a:gd name="connsiteX12" fmla="*/ 30626 w 44768"/>
                <a:gd name="connsiteY12" fmla="*/ 3811 h 43219"/>
                <a:gd name="connsiteX13" fmla="*/ 31368 w 44768"/>
                <a:gd name="connsiteY13" fmla="*/ 2199 h 43219"/>
                <a:gd name="connsiteX14" fmla="*/ 23689 w 44768"/>
                <a:gd name="connsiteY14" fmla="*/ 4579 h 43219"/>
                <a:gd name="connsiteX15" fmla="*/ 24048 w 44768"/>
                <a:gd name="connsiteY15" fmla="*/ 3189 h 43219"/>
                <a:gd name="connsiteX16" fmla="*/ 15548 w 44768"/>
                <a:gd name="connsiteY16" fmla="*/ 5051 h 43219"/>
                <a:gd name="connsiteX17" fmla="*/ 16848 w 44768"/>
                <a:gd name="connsiteY17" fmla="*/ 6399 h 43219"/>
                <a:gd name="connsiteX18" fmla="*/ 5675 w 44768"/>
                <a:gd name="connsiteY18" fmla="*/ 15648 h 43219"/>
                <a:gd name="connsiteX19" fmla="*/ 5448 w 4476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9902 w 44798"/>
                <a:gd name="connsiteY10" fmla="*/ 5285 h 43219"/>
                <a:gd name="connsiteX11" fmla="*/ 39978 w 44798"/>
                <a:gd name="connsiteY11" fmla="*/ 6549 h 43219"/>
                <a:gd name="connsiteX12" fmla="*/ 30656 w 44798"/>
                <a:gd name="connsiteY12" fmla="*/ 3811 h 43219"/>
                <a:gd name="connsiteX13" fmla="*/ 31398 w 44798"/>
                <a:gd name="connsiteY13" fmla="*/ 2199 h 43219"/>
                <a:gd name="connsiteX14" fmla="*/ 23719 w 44798"/>
                <a:gd name="connsiteY14" fmla="*/ 4579 h 43219"/>
                <a:gd name="connsiteX15" fmla="*/ 24078 w 44798"/>
                <a:gd name="connsiteY15" fmla="*/ 3189 h 43219"/>
                <a:gd name="connsiteX16" fmla="*/ 15578 w 44798"/>
                <a:gd name="connsiteY16" fmla="*/ 5051 h 43219"/>
                <a:gd name="connsiteX17" fmla="*/ 16878 w 44798"/>
                <a:gd name="connsiteY17" fmla="*/ 6399 h 43219"/>
                <a:gd name="connsiteX18" fmla="*/ 5705 w 44798"/>
                <a:gd name="connsiteY18" fmla="*/ 15648 h 43219"/>
                <a:gd name="connsiteX19" fmla="*/ 5478 w 44798"/>
                <a:gd name="connsiteY1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39896 w 44798"/>
                <a:gd name="connsiteY7" fmla="*/ 5435 h 43219"/>
                <a:gd name="connsiteX8" fmla="*/ 43560 w 44798"/>
                <a:gd name="connsiteY8" fmla="*/ 10177 h 43219"/>
                <a:gd name="connsiteX9" fmla="*/ 43396 w 44798"/>
                <a:gd name="connsiteY9" fmla="*/ 15319 h 43219"/>
                <a:gd name="connsiteX10" fmla="*/ 44594 w 44798"/>
                <a:gd name="connsiteY10" fmla="*/ 23181 h 43219"/>
                <a:gd name="connsiteX11" fmla="*/ 38982 w 44798"/>
                <a:gd name="connsiteY11" fmla="*/ 30063 h 43219"/>
                <a:gd name="connsiteX12" fmla="*/ 36973 w 44798"/>
                <a:gd name="connsiteY12" fmla="*/ 35960 h 43219"/>
                <a:gd name="connsiteX13" fmla="*/ 30133 w 44798"/>
                <a:gd name="connsiteY13" fmla="*/ 36674 h 43219"/>
                <a:gd name="connsiteX14" fmla="*/ 25245 w 44798"/>
                <a:gd name="connsiteY14" fmla="*/ 42965 h 43219"/>
                <a:gd name="connsiteX15" fmla="*/ 18058 w 44798"/>
                <a:gd name="connsiteY15" fmla="*/ 39125 h 43219"/>
                <a:gd name="connsiteX16" fmla="*/ 7382 w 44798"/>
                <a:gd name="connsiteY16" fmla="*/ 35331 h 43219"/>
                <a:gd name="connsiteX17" fmla="*/ 1504 w 44798"/>
                <a:gd name="connsiteY17" fmla="*/ 30993 h 43219"/>
                <a:gd name="connsiteX18" fmla="*/ 437 w 44798"/>
                <a:gd name="connsiteY18" fmla="*/ 20789 h 43219"/>
                <a:gd name="connsiteX19" fmla="*/ 5441 w 44798"/>
                <a:gd name="connsiteY19" fmla="*/ 14366 h 43219"/>
                <a:gd name="connsiteX20" fmla="*/ 5478 w 44798"/>
                <a:gd name="connsiteY20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89 h 43279"/>
                <a:gd name="connsiteX1" fmla="*/ 7201 w 44798"/>
                <a:gd name="connsiteY1" fmla="*/ 6826 h 43279"/>
                <a:gd name="connsiteX2" fmla="*/ 15583 w 44798"/>
                <a:gd name="connsiteY2" fmla="*/ 5121 h 43279"/>
                <a:gd name="connsiteX3" fmla="*/ 24034 w 44798"/>
                <a:gd name="connsiteY3" fmla="*/ 3351 h 43279"/>
                <a:gd name="connsiteX4" fmla="*/ 27327 w 44798"/>
                <a:gd name="connsiteY4" fmla="*/ 119 h 43279"/>
                <a:gd name="connsiteX5" fmla="*/ 31411 w 44798"/>
                <a:gd name="connsiteY5" fmla="*/ 2400 h 43279"/>
                <a:gd name="connsiteX6" fmla="*/ 37041 w 44798"/>
                <a:gd name="connsiteY6" fmla="*/ 609 h 43279"/>
                <a:gd name="connsiteX7" fmla="*/ 43560 w 44798"/>
                <a:gd name="connsiteY7" fmla="*/ 10237 h 43279"/>
                <a:gd name="connsiteX8" fmla="*/ 43396 w 44798"/>
                <a:gd name="connsiteY8" fmla="*/ 15379 h 43279"/>
                <a:gd name="connsiteX9" fmla="*/ 44594 w 44798"/>
                <a:gd name="connsiteY9" fmla="*/ 23241 h 43279"/>
                <a:gd name="connsiteX10" fmla="*/ 38982 w 44798"/>
                <a:gd name="connsiteY10" fmla="*/ 30123 h 43279"/>
                <a:gd name="connsiteX11" fmla="*/ 36973 w 44798"/>
                <a:gd name="connsiteY11" fmla="*/ 36020 h 43279"/>
                <a:gd name="connsiteX12" fmla="*/ 30133 w 44798"/>
                <a:gd name="connsiteY12" fmla="*/ 36734 h 43279"/>
                <a:gd name="connsiteX13" fmla="*/ 25245 w 44798"/>
                <a:gd name="connsiteY13" fmla="*/ 43025 h 43279"/>
                <a:gd name="connsiteX14" fmla="*/ 18058 w 44798"/>
                <a:gd name="connsiteY14" fmla="*/ 39185 h 43279"/>
                <a:gd name="connsiteX15" fmla="*/ 7382 w 44798"/>
                <a:gd name="connsiteY15" fmla="*/ 35391 h 43279"/>
                <a:gd name="connsiteX16" fmla="*/ 1504 w 44798"/>
                <a:gd name="connsiteY16" fmla="*/ 31053 h 43279"/>
                <a:gd name="connsiteX17" fmla="*/ 437 w 44798"/>
                <a:gd name="connsiteY17" fmla="*/ 20849 h 43279"/>
                <a:gd name="connsiteX18" fmla="*/ 5441 w 44798"/>
                <a:gd name="connsiteY18" fmla="*/ 14426 h 43279"/>
                <a:gd name="connsiteX19" fmla="*/ 5478 w 44798"/>
                <a:gd name="connsiteY19" fmla="*/ 14289 h 43279"/>
                <a:gd name="connsiteX0" fmla="*/ 8506 w 44798"/>
                <a:gd name="connsiteY0" fmla="*/ 34818 h 43279"/>
                <a:gd name="connsiteX1" fmla="*/ 7398 w 44798"/>
                <a:gd name="connsiteY1" fmla="*/ 35199 h 43279"/>
                <a:gd name="connsiteX2" fmla="*/ 18056 w 44798"/>
                <a:gd name="connsiteY2" fmla="*/ 39009 h 43279"/>
                <a:gd name="connsiteX3" fmla="*/ 17388 w 44798"/>
                <a:gd name="connsiteY3" fmla="*/ 37269 h 43279"/>
                <a:gd name="connsiteX4" fmla="*/ 30405 w 44798"/>
                <a:gd name="connsiteY4" fmla="*/ 34670 h 43279"/>
                <a:gd name="connsiteX5" fmla="*/ 30138 w 44798"/>
                <a:gd name="connsiteY5" fmla="*/ 36579 h 43279"/>
                <a:gd name="connsiteX6" fmla="*/ 35707 w 44798"/>
                <a:gd name="connsiteY6" fmla="*/ 22873 h 43279"/>
                <a:gd name="connsiteX7" fmla="*/ 38958 w 44798"/>
                <a:gd name="connsiteY7" fmla="*/ 30009 h 43279"/>
                <a:gd name="connsiteX8" fmla="*/ 43376 w 44798"/>
                <a:gd name="connsiteY8" fmla="*/ 15273 h 43279"/>
                <a:gd name="connsiteX9" fmla="*/ 41928 w 44798"/>
                <a:gd name="connsiteY9" fmla="*/ 17949 h 43279"/>
                <a:gd name="connsiteX10" fmla="*/ 30656 w 44798"/>
                <a:gd name="connsiteY10" fmla="*/ 3871 h 43279"/>
                <a:gd name="connsiteX11" fmla="*/ 31398 w 44798"/>
                <a:gd name="connsiteY11" fmla="*/ 2259 h 43279"/>
                <a:gd name="connsiteX12" fmla="*/ 23719 w 44798"/>
                <a:gd name="connsiteY12" fmla="*/ 4639 h 43279"/>
                <a:gd name="connsiteX13" fmla="*/ 24078 w 44798"/>
                <a:gd name="connsiteY13" fmla="*/ 3249 h 43279"/>
                <a:gd name="connsiteX14" fmla="*/ 15578 w 44798"/>
                <a:gd name="connsiteY14" fmla="*/ 5111 h 43279"/>
                <a:gd name="connsiteX15" fmla="*/ 16878 w 44798"/>
                <a:gd name="connsiteY15" fmla="*/ 6459 h 43279"/>
                <a:gd name="connsiteX16" fmla="*/ 5705 w 44798"/>
                <a:gd name="connsiteY16" fmla="*/ 15708 h 43279"/>
                <a:gd name="connsiteX17" fmla="*/ 5478 w 44798"/>
                <a:gd name="connsiteY17" fmla="*/ 14289 h 4327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311 w 44798"/>
                <a:gd name="connsiteY7" fmla="*/ 5858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3032 w 44798"/>
                <a:gd name="connsiteY7" fmla="*/ 6216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35707 w 44798"/>
                <a:gd name="connsiteY6" fmla="*/ 22813 h 43219"/>
                <a:gd name="connsiteX7" fmla="*/ 38958 w 44798"/>
                <a:gd name="connsiteY7" fmla="*/ 29949 h 43219"/>
                <a:gd name="connsiteX8" fmla="*/ 43376 w 44798"/>
                <a:gd name="connsiteY8" fmla="*/ 15213 h 43219"/>
                <a:gd name="connsiteX9" fmla="*/ 41928 w 44798"/>
                <a:gd name="connsiteY9" fmla="*/ 17889 h 43219"/>
                <a:gd name="connsiteX10" fmla="*/ 30656 w 44798"/>
                <a:gd name="connsiteY10" fmla="*/ 3811 h 43219"/>
                <a:gd name="connsiteX11" fmla="*/ 31398 w 44798"/>
                <a:gd name="connsiteY11" fmla="*/ 2199 h 43219"/>
                <a:gd name="connsiteX12" fmla="*/ 23719 w 44798"/>
                <a:gd name="connsiteY12" fmla="*/ 4579 h 43219"/>
                <a:gd name="connsiteX13" fmla="*/ 24078 w 44798"/>
                <a:gd name="connsiteY13" fmla="*/ 3189 h 43219"/>
                <a:gd name="connsiteX14" fmla="*/ 15578 w 44798"/>
                <a:gd name="connsiteY14" fmla="*/ 5051 h 43219"/>
                <a:gd name="connsiteX15" fmla="*/ 16878 w 44798"/>
                <a:gd name="connsiteY15" fmla="*/ 6399 h 43219"/>
                <a:gd name="connsiteX16" fmla="*/ 5705 w 44798"/>
                <a:gd name="connsiteY16" fmla="*/ 15648 h 43219"/>
                <a:gd name="connsiteX17" fmla="*/ 5478 w 44798"/>
                <a:gd name="connsiteY1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15578 w 44798"/>
                <a:gd name="connsiteY12" fmla="*/ 5051 h 43219"/>
                <a:gd name="connsiteX13" fmla="*/ 16878 w 44798"/>
                <a:gd name="connsiteY13" fmla="*/ 6399 h 43219"/>
                <a:gd name="connsiteX14" fmla="*/ 5705 w 44798"/>
                <a:gd name="connsiteY14" fmla="*/ 15648 h 43219"/>
                <a:gd name="connsiteX15" fmla="*/ 5478 w 44798"/>
                <a:gd name="connsiteY1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23719 w 44798"/>
                <a:gd name="connsiteY10" fmla="*/ 4579 h 43219"/>
                <a:gd name="connsiteX11" fmla="*/ 24078 w 44798"/>
                <a:gd name="connsiteY11" fmla="*/ 3189 h 43219"/>
                <a:gd name="connsiteX12" fmla="*/ 5705 w 44798"/>
                <a:gd name="connsiteY12" fmla="*/ 15648 h 43219"/>
                <a:gd name="connsiteX13" fmla="*/ 5478 w 44798"/>
                <a:gd name="connsiteY13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30656 w 44798"/>
                <a:gd name="connsiteY8" fmla="*/ 3811 h 43219"/>
                <a:gd name="connsiteX9" fmla="*/ 31398 w 44798"/>
                <a:gd name="connsiteY9" fmla="*/ 2199 h 43219"/>
                <a:gd name="connsiteX10" fmla="*/ 5705 w 44798"/>
                <a:gd name="connsiteY10" fmla="*/ 15648 h 43219"/>
                <a:gd name="connsiteX11" fmla="*/ 5478 w 44798"/>
                <a:gd name="connsiteY11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43376 w 44798"/>
                <a:gd name="connsiteY6" fmla="*/ 15213 h 43219"/>
                <a:gd name="connsiteX7" fmla="*/ 41928 w 44798"/>
                <a:gd name="connsiteY7" fmla="*/ 17889 h 43219"/>
                <a:gd name="connsiteX8" fmla="*/ 5705 w 44798"/>
                <a:gd name="connsiteY8" fmla="*/ 15648 h 43219"/>
                <a:gd name="connsiteX9" fmla="*/ 5478 w 44798"/>
                <a:gd name="connsiteY9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30405 w 44798"/>
                <a:gd name="connsiteY4" fmla="*/ 34610 h 43219"/>
                <a:gd name="connsiteX5" fmla="*/ 30138 w 44798"/>
                <a:gd name="connsiteY5" fmla="*/ 36519 h 43219"/>
                <a:gd name="connsiteX6" fmla="*/ 5705 w 44798"/>
                <a:gd name="connsiteY6" fmla="*/ 15648 h 43219"/>
                <a:gd name="connsiteX7" fmla="*/ 5478 w 44798"/>
                <a:gd name="connsiteY7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599 w 44798"/>
                <a:gd name="connsiteY7" fmla="*/ 5769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98"/>
                <a:gd name="connsiteY0" fmla="*/ 14229 h 43219"/>
                <a:gd name="connsiteX1" fmla="*/ 7201 w 44798"/>
                <a:gd name="connsiteY1" fmla="*/ 6766 h 43219"/>
                <a:gd name="connsiteX2" fmla="*/ 15583 w 44798"/>
                <a:gd name="connsiteY2" fmla="*/ 5061 h 43219"/>
                <a:gd name="connsiteX3" fmla="*/ 24034 w 44798"/>
                <a:gd name="connsiteY3" fmla="*/ 3291 h 43219"/>
                <a:gd name="connsiteX4" fmla="*/ 27327 w 44798"/>
                <a:gd name="connsiteY4" fmla="*/ 59 h 43219"/>
                <a:gd name="connsiteX5" fmla="*/ 31411 w 44798"/>
                <a:gd name="connsiteY5" fmla="*/ 2340 h 43219"/>
                <a:gd name="connsiteX6" fmla="*/ 37041 w 44798"/>
                <a:gd name="connsiteY6" fmla="*/ 549 h 43219"/>
                <a:gd name="connsiteX7" fmla="*/ 42176 w 44798"/>
                <a:gd name="connsiteY7" fmla="*/ 5424 h 43219"/>
                <a:gd name="connsiteX8" fmla="*/ 43396 w 44798"/>
                <a:gd name="connsiteY8" fmla="*/ 15319 h 43219"/>
                <a:gd name="connsiteX9" fmla="*/ 44594 w 44798"/>
                <a:gd name="connsiteY9" fmla="*/ 23181 h 43219"/>
                <a:gd name="connsiteX10" fmla="*/ 38982 w 44798"/>
                <a:gd name="connsiteY10" fmla="*/ 30063 h 43219"/>
                <a:gd name="connsiteX11" fmla="*/ 36973 w 44798"/>
                <a:gd name="connsiteY11" fmla="*/ 35960 h 43219"/>
                <a:gd name="connsiteX12" fmla="*/ 30133 w 44798"/>
                <a:gd name="connsiteY12" fmla="*/ 36674 h 43219"/>
                <a:gd name="connsiteX13" fmla="*/ 25245 w 44798"/>
                <a:gd name="connsiteY13" fmla="*/ 42965 h 43219"/>
                <a:gd name="connsiteX14" fmla="*/ 18058 w 44798"/>
                <a:gd name="connsiteY14" fmla="*/ 39125 h 43219"/>
                <a:gd name="connsiteX15" fmla="*/ 7382 w 44798"/>
                <a:gd name="connsiteY15" fmla="*/ 35331 h 43219"/>
                <a:gd name="connsiteX16" fmla="*/ 1504 w 44798"/>
                <a:gd name="connsiteY16" fmla="*/ 30993 h 43219"/>
                <a:gd name="connsiteX17" fmla="*/ 437 w 44798"/>
                <a:gd name="connsiteY17" fmla="*/ 20789 h 43219"/>
                <a:gd name="connsiteX18" fmla="*/ 5441 w 44798"/>
                <a:gd name="connsiteY18" fmla="*/ 14366 h 43219"/>
                <a:gd name="connsiteX19" fmla="*/ 5478 w 44798"/>
                <a:gd name="connsiteY19" fmla="*/ 14229 h 43219"/>
                <a:gd name="connsiteX0" fmla="*/ 8506 w 44798"/>
                <a:gd name="connsiteY0" fmla="*/ 34758 h 43219"/>
                <a:gd name="connsiteX1" fmla="*/ 7398 w 44798"/>
                <a:gd name="connsiteY1" fmla="*/ 35139 h 43219"/>
                <a:gd name="connsiteX2" fmla="*/ 18056 w 44798"/>
                <a:gd name="connsiteY2" fmla="*/ 38949 h 43219"/>
                <a:gd name="connsiteX3" fmla="*/ 17388 w 44798"/>
                <a:gd name="connsiteY3" fmla="*/ 37209 h 43219"/>
                <a:gd name="connsiteX4" fmla="*/ 5705 w 44798"/>
                <a:gd name="connsiteY4" fmla="*/ 15648 h 43219"/>
                <a:gd name="connsiteX5" fmla="*/ 5478 w 44798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765"/>
                <a:gd name="connsiteY0" fmla="*/ 14229 h 43219"/>
                <a:gd name="connsiteX1" fmla="*/ 7201 w 44765"/>
                <a:gd name="connsiteY1" fmla="*/ 6766 h 43219"/>
                <a:gd name="connsiteX2" fmla="*/ 15583 w 44765"/>
                <a:gd name="connsiteY2" fmla="*/ 5061 h 43219"/>
                <a:gd name="connsiteX3" fmla="*/ 24034 w 44765"/>
                <a:gd name="connsiteY3" fmla="*/ 3291 h 43219"/>
                <a:gd name="connsiteX4" fmla="*/ 27327 w 44765"/>
                <a:gd name="connsiteY4" fmla="*/ 59 h 43219"/>
                <a:gd name="connsiteX5" fmla="*/ 31411 w 44765"/>
                <a:gd name="connsiteY5" fmla="*/ 2340 h 43219"/>
                <a:gd name="connsiteX6" fmla="*/ 37041 w 44765"/>
                <a:gd name="connsiteY6" fmla="*/ 549 h 43219"/>
                <a:gd name="connsiteX7" fmla="*/ 42176 w 44765"/>
                <a:gd name="connsiteY7" fmla="*/ 5424 h 43219"/>
                <a:gd name="connsiteX8" fmla="*/ 42751 w 44765"/>
                <a:gd name="connsiteY8" fmla="*/ 15114 h 43219"/>
                <a:gd name="connsiteX9" fmla="*/ 44594 w 44765"/>
                <a:gd name="connsiteY9" fmla="*/ 23181 h 43219"/>
                <a:gd name="connsiteX10" fmla="*/ 38982 w 44765"/>
                <a:gd name="connsiteY10" fmla="*/ 30063 h 43219"/>
                <a:gd name="connsiteX11" fmla="*/ 36973 w 44765"/>
                <a:gd name="connsiteY11" fmla="*/ 35960 h 43219"/>
                <a:gd name="connsiteX12" fmla="*/ 30133 w 44765"/>
                <a:gd name="connsiteY12" fmla="*/ 36674 h 43219"/>
                <a:gd name="connsiteX13" fmla="*/ 25245 w 44765"/>
                <a:gd name="connsiteY13" fmla="*/ 42965 h 43219"/>
                <a:gd name="connsiteX14" fmla="*/ 18058 w 44765"/>
                <a:gd name="connsiteY14" fmla="*/ 39125 h 43219"/>
                <a:gd name="connsiteX15" fmla="*/ 7382 w 44765"/>
                <a:gd name="connsiteY15" fmla="*/ 35331 h 43219"/>
                <a:gd name="connsiteX16" fmla="*/ 1504 w 44765"/>
                <a:gd name="connsiteY16" fmla="*/ 30993 h 43219"/>
                <a:gd name="connsiteX17" fmla="*/ 437 w 44765"/>
                <a:gd name="connsiteY17" fmla="*/ 20789 h 43219"/>
                <a:gd name="connsiteX18" fmla="*/ 5441 w 44765"/>
                <a:gd name="connsiteY18" fmla="*/ 14366 h 43219"/>
                <a:gd name="connsiteX19" fmla="*/ 5478 w 44765"/>
                <a:gd name="connsiteY19" fmla="*/ 14229 h 43219"/>
                <a:gd name="connsiteX0" fmla="*/ 8506 w 44765"/>
                <a:gd name="connsiteY0" fmla="*/ 34758 h 43219"/>
                <a:gd name="connsiteX1" fmla="*/ 7398 w 44765"/>
                <a:gd name="connsiteY1" fmla="*/ 35139 h 43219"/>
                <a:gd name="connsiteX2" fmla="*/ 18056 w 44765"/>
                <a:gd name="connsiteY2" fmla="*/ 38949 h 43219"/>
                <a:gd name="connsiteX3" fmla="*/ 17388 w 44765"/>
                <a:gd name="connsiteY3" fmla="*/ 37209 h 43219"/>
                <a:gd name="connsiteX4" fmla="*/ 5705 w 44765"/>
                <a:gd name="connsiteY4" fmla="*/ 15648 h 43219"/>
                <a:gd name="connsiteX5" fmla="*/ 5478 w 447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18056 w 44465"/>
                <a:gd name="connsiteY2" fmla="*/ 38949 h 43219"/>
                <a:gd name="connsiteX3" fmla="*/ 17388 w 44465"/>
                <a:gd name="connsiteY3" fmla="*/ 37209 h 43219"/>
                <a:gd name="connsiteX4" fmla="*/ 5705 w 44465"/>
                <a:gd name="connsiteY4" fmla="*/ 15648 h 43219"/>
                <a:gd name="connsiteX5" fmla="*/ 5478 w 44465"/>
                <a:gd name="connsiteY5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8506 w 44465"/>
                <a:gd name="connsiteY0" fmla="*/ 34758 h 43219"/>
                <a:gd name="connsiteX1" fmla="*/ 7398 w 44465"/>
                <a:gd name="connsiteY1" fmla="*/ 35139 h 43219"/>
                <a:gd name="connsiteX2" fmla="*/ 5705 w 44465"/>
                <a:gd name="connsiteY2" fmla="*/ 15648 h 43219"/>
                <a:gd name="connsiteX3" fmla="*/ 5478 w 44465"/>
                <a:gd name="connsiteY3" fmla="*/ 14229 h 43219"/>
                <a:gd name="connsiteX0" fmla="*/ 5478 w 44465"/>
                <a:gd name="connsiteY0" fmla="*/ 14229 h 43219"/>
                <a:gd name="connsiteX1" fmla="*/ 7201 w 44465"/>
                <a:gd name="connsiteY1" fmla="*/ 6766 h 43219"/>
                <a:gd name="connsiteX2" fmla="*/ 15583 w 44465"/>
                <a:gd name="connsiteY2" fmla="*/ 5061 h 43219"/>
                <a:gd name="connsiteX3" fmla="*/ 24034 w 44465"/>
                <a:gd name="connsiteY3" fmla="*/ 3291 h 43219"/>
                <a:gd name="connsiteX4" fmla="*/ 27327 w 44465"/>
                <a:gd name="connsiteY4" fmla="*/ 59 h 43219"/>
                <a:gd name="connsiteX5" fmla="*/ 31411 w 44465"/>
                <a:gd name="connsiteY5" fmla="*/ 2340 h 43219"/>
                <a:gd name="connsiteX6" fmla="*/ 37041 w 44465"/>
                <a:gd name="connsiteY6" fmla="*/ 549 h 43219"/>
                <a:gd name="connsiteX7" fmla="*/ 42176 w 44465"/>
                <a:gd name="connsiteY7" fmla="*/ 5424 h 43219"/>
                <a:gd name="connsiteX8" fmla="*/ 42751 w 44465"/>
                <a:gd name="connsiteY8" fmla="*/ 15114 h 43219"/>
                <a:gd name="connsiteX9" fmla="*/ 44257 w 44465"/>
                <a:gd name="connsiteY9" fmla="*/ 24586 h 43219"/>
                <a:gd name="connsiteX10" fmla="*/ 38982 w 44465"/>
                <a:gd name="connsiteY10" fmla="*/ 30063 h 43219"/>
                <a:gd name="connsiteX11" fmla="*/ 36973 w 44465"/>
                <a:gd name="connsiteY11" fmla="*/ 35960 h 43219"/>
                <a:gd name="connsiteX12" fmla="*/ 30133 w 44465"/>
                <a:gd name="connsiteY12" fmla="*/ 36674 h 43219"/>
                <a:gd name="connsiteX13" fmla="*/ 25245 w 44465"/>
                <a:gd name="connsiteY13" fmla="*/ 42965 h 43219"/>
                <a:gd name="connsiteX14" fmla="*/ 18058 w 44465"/>
                <a:gd name="connsiteY14" fmla="*/ 39125 h 43219"/>
                <a:gd name="connsiteX15" fmla="*/ 7382 w 44465"/>
                <a:gd name="connsiteY15" fmla="*/ 35331 h 43219"/>
                <a:gd name="connsiteX16" fmla="*/ 1504 w 44465"/>
                <a:gd name="connsiteY16" fmla="*/ 30993 h 43219"/>
                <a:gd name="connsiteX17" fmla="*/ 437 w 44465"/>
                <a:gd name="connsiteY17" fmla="*/ 20789 h 43219"/>
                <a:gd name="connsiteX18" fmla="*/ 5441 w 44465"/>
                <a:gd name="connsiteY18" fmla="*/ 14366 h 43219"/>
                <a:gd name="connsiteX19" fmla="*/ 5478 w 44465"/>
                <a:gd name="connsiteY19" fmla="*/ 14229 h 43219"/>
                <a:gd name="connsiteX0" fmla="*/ 5705 w 44465"/>
                <a:gd name="connsiteY0" fmla="*/ 15648 h 43219"/>
                <a:gd name="connsiteX1" fmla="*/ 5478 w 44465"/>
                <a:gd name="connsiteY1" fmla="*/ 14229 h 43219"/>
                <a:gd name="connsiteX0" fmla="*/ 5478 w 44737"/>
                <a:gd name="connsiteY0" fmla="*/ 14229 h 43219"/>
                <a:gd name="connsiteX1" fmla="*/ 7201 w 44737"/>
                <a:gd name="connsiteY1" fmla="*/ 6766 h 43219"/>
                <a:gd name="connsiteX2" fmla="*/ 15583 w 44737"/>
                <a:gd name="connsiteY2" fmla="*/ 5061 h 43219"/>
                <a:gd name="connsiteX3" fmla="*/ 24034 w 44737"/>
                <a:gd name="connsiteY3" fmla="*/ 3291 h 43219"/>
                <a:gd name="connsiteX4" fmla="*/ 27327 w 44737"/>
                <a:gd name="connsiteY4" fmla="*/ 59 h 43219"/>
                <a:gd name="connsiteX5" fmla="*/ 31411 w 44737"/>
                <a:gd name="connsiteY5" fmla="*/ 2340 h 43219"/>
                <a:gd name="connsiteX6" fmla="*/ 37041 w 44737"/>
                <a:gd name="connsiteY6" fmla="*/ 549 h 43219"/>
                <a:gd name="connsiteX7" fmla="*/ 42176 w 44737"/>
                <a:gd name="connsiteY7" fmla="*/ 5424 h 43219"/>
                <a:gd name="connsiteX8" fmla="*/ 42751 w 44737"/>
                <a:gd name="connsiteY8" fmla="*/ 15114 h 43219"/>
                <a:gd name="connsiteX9" fmla="*/ 44257 w 44737"/>
                <a:gd name="connsiteY9" fmla="*/ 24586 h 43219"/>
                <a:gd name="connsiteX10" fmla="*/ 38982 w 44737"/>
                <a:gd name="connsiteY10" fmla="*/ 30063 h 43219"/>
                <a:gd name="connsiteX11" fmla="*/ 36973 w 44737"/>
                <a:gd name="connsiteY11" fmla="*/ 35960 h 43219"/>
                <a:gd name="connsiteX12" fmla="*/ 30133 w 44737"/>
                <a:gd name="connsiteY12" fmla="*/ 36674 h 43219"/>
                <a:gd name="connsiteX13" fmla="*/ 25245 w 44737"/>
                <a:gd name="connsiteY13" fmla="*/ 42965 h 43219"/>
                <a:gd name="connsiteX14" fmla="*/ 18058 w 44737"/>
                <a:gd name="connsiteY14" fmla="*/ 39125 h 43219"/>
                <a:gd name="connsiteX15" fmla="*/ 7382 w 44737"/>
                <a:gd name="connsiteY15" fmla="*/ 35331 h 43219"/>
                <a:gd name="connsiteX16" fmla="*/ 1504 w 44737"/>
                <a:gd name="connsiteY16" fmla="*/ 30993 h 43219"/>
                <a:gd name="connsiteX17" fmla="*/ 437 w 44737"/>
                <a:gd name="connsiteY17" fmla="*/ 20789 h 43219"/>
                <a:gd name="connsiteX18" fmla="*/ 5441 w 44737"/>
                <a:gd name="connsiteY18" fmla="*/ 14366 h 43219"/>
                <a:gd name="connsiteX19" fmla="*/ 5478 w 44737"/>
                <a:gd name="connsiteY19" fmla="*/ 14229 h 43219"/>
                <a:gd name="connsiteX0" fmla="*/ 5705 w 44737"/>
                <a:gd name="connsiteY0" fmla="*/ 15648 h 43219"/>
                <a:gd name="connsiteX1" fmla="*/ 5478 w 44737"/>
                <a:gd name="connsiteY1" fmla="*/ 14229 h 43219"/>
                <a:gd name="connsiteX0" fmla="*/ 5478 w 44723"/>
                <a:gd name="connsiteY0" fmla="*/ 14229 h 43219"/>
                <a:gd name="connsiteX1" fmla="*/ 7201 w 44723"/>
                <a:gd name="connsiteY1" fmla="*/ 6766 h 43219"/>
                <a:gd name="connsiteX2" fmla="*/ 15583 w 44723"/>
                <a:gd name="connsiteY2" fmla="*/ 5061 h 43219"/>
                <a:gd name="connsiteX3" fmla="*/ 24034 w 44723"/>
                <a:gd name="connsiteY3" fmla="*/ 3291 h 43219"/>
                <a:gd name="connsiteX4" fmla="*/ 27327 w 44723"/>
                <a:gd name="connsiteY4" fmla="*/ 59 h 43219"/>
                <a:gd name="connsiteX5" fmla="*/ 31411 w 44723"/>
                <a:gd name="connsiteY5" fmla="*/ 2340 h 43219"/>
                <a:gd name="connsiteX6" fmla="*/ 37041 w 44723"/>
                <a:gd name="connsiteY6" fmla="*/ 549 h 43219"/>
                <a:gd name="connsiteX7" fmla="*/ 42176 w 44723"/>
                <a:gd name="connsiteY7" fmla="*/ 5424 h 43219"/>
                <a:gd name="connsiteX8" fmla="*/ 42751 w 44723"/>
                <a:gd name="connsiteY8" fmla="*/ 15114 h 43219"/>
                <a:gd name="connsiteX9" fmla="*/ 44257 w 44723"/>
                <a:gd name="connsiteY9" fmla="*/ 24586 h 43219"/>
                <a:gd name="connsiteX10" fmla="*/ 38982 w 44723"/>
                <a:gd name="connsiteY10" fmla="*/ 30063 h 43219"/>
                <a:gd name="connsiteX11" fmla="*/ 36973 w 44723"/>
                <a:gd name="connsiteY11" fmla="*/ 35960 h 43219"/>
                <a:gd name="connsiteX12" fmla="*/ 30133 w 44723"/>
                <a:gd name="connsiteY12" fmla="*/ 36674 h 43219"/>
                <a:gd name="connsiteX13" fmla="*/ 25245 w 44723"/>
                <a:gd name="connsiteY13" fmla="*/ 42965 h 43219"/>
                <a:gd name="connsiteX14" fmla="*/ 18058 w 44723"/>
                <a:gd name="connsiteY14" fmla="*/ 39125 h 43219"/>
                <a:gd name="connsiteX15" fmla="*/ 7382 w 44723"/>
                <a:gd name="connsiteY15" fmla="*/ 35331 h 43219"/>
                <a:gd name="connsiteX16" fmla="*/ 1504 w 44723"/>
                <a:gd name="connsiteY16" fmla="*/ 30993 h 43219"/>
                <a:gd name="connsiteX17" fmla="*/ 437 w 44723"/>
                <a:gd name="connsiteY17" fmla="*/ 20789 h 43219"/>
                <a:gd name="connsiteX18" fmla="*/ 5441 w 44723"/>
                <a:gd name="connsiteY18" fmla="*/ 14366 h 43219"/>
                <a:gd name="connsiteX19" fmla="*/ 5478 w 44723"/>
                <a:gd name="connsiteY19" fmla="*/ 14229 h 43219"/>
                <a:gd name="connsiteX0" fmla="*/ 5705 w 44723"/>
                <a:gd name="connsiteY0" fmla="*/ 15648 h 43219"/>
                <a:gd name="connsiteX1" fmla="*/ 5478 w 44723"/>
                <a:gd name="connsiteY1" fmla="*/ 1422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4723" h="43219">
                  <a:moveTo>
                    <a:pt x="5478" y="14229"/>
                  </a:moveTo>
                  <a:cubicBezTo>
                    <a:pt x="5207" y="11516"/>
                    <a:pt x="5839" y="8780"/>
                    <a:pt x="7201" y="6766"/>
                  </a:cubicBezTo>
                  <a:cubicBezTo>
                    <a:pt x="9353" y="3585"/>
                    <a:pt x="12842" y="2876"/>
                    <a:pt x="15583" y="5061"/>
                  </a:cubicBezTo>
                  <a:cubicBezTo>
                    <a:pt x="17256" y="768"/>
                    <a:pt x="21492" y="-119"/>
                    <a:pt x="24034" y="3291"/>
                  </a:cubicBezTo>
                  <a:cubicBezTo>
                    <a:pt x="24675" y="1542"/>
                    <a:pt x="25906" y="333"/>
                    <a:pt x="27327" y="59"/>
                  </a:cubicBezTo>
                  <a:cubicBezTo>
                    <a:pt x="28891" y="-243"/>
                    <a:pt x="30453" y="629"/>
                    <a:pt x="31411" y="2340"/>
                  </a:cubicBezTo>
                  <a:cubicBezTo>
                    <a:pt x="32793" y="126"/>
                    <a:pt x="35247" y="35"/>
                    <a:pt x="37041" y="549"/>
                  </a:cubicBezTo>
                  <a:cubicBezTo>
                    <a:pt x="38835" y="1063"/>
                    <a:pt x="41025" y="3084"/>
                    <a:pt x="42176" y="5424"/>
                  </a:cubicBezTo>
                  <a:cubicBezTo>
                    <a:pt x="42974" y="7046"/>
                    <a:pt x="44535" y="11199"/>
                    <a:pt x="42751" y="15114"/>
                  </a:cubicBezTo>
                  <a:cubicBezTo>
                    <a:pt x="45268" y="18020"/>
                    <a:pt x="44885" y="22095"/>
                    <a:pt x="44257" y="24586"/>
                  </a:cubicBezTo>
                  <a:cubicBezTo>
                    <a:pt x="43629" y="27077"/>
                    <a:pt x="41706" y="29533"/>
                    <a:pt x="38982" y="30063"/>
                  </a:cubicBezTo>
                  <a:cubicBezTo>
                    <a:pt x="38969" y="32330"/>
                    <a:pt x="38236" y="34480"/>
                    <a:pt x="36973" y="35960"/>
                  </a:cubicBezTo>
                  <a:cubicBezTo>
                    <a:pt x="35054" y="38209"/>
                    <a:pt x="32282" y="38498"/>
                    <a:pt x="30133" y="36674"/>
                  </a:cubicBezTo>
                  <a:cubicBezTo>
                    <a:pt x="29438" y="39807"/>
                    <a:pt x="27577" y="42202"/>
                    <a:pt x="25245" y="42965"/>
                  </a:cubicBezTo>
                  <a:cubicBezTo>
                    <a:pt x="22497" y="43864"/>
                    <a:pt x="19629" y="42332"/>
                    <a:pt x="18058" y="39125"/>
                  </a:cubicBezTo>
                  <a:cubicBezTo>
                    <a:pt x="14350" y="42169"/>
                    <a:pt x="9534" y="40458"/>
                    <a:pt x="7382" y="35331"/>
                  </a:cubicBezTo>
                  <a:cubicBezTo>
                    <a:pt x="5268" y="35668"/>
                    <a:pt x="2662" y="33417"/>
                    <a:pt x="1504" y="30993"/>
                  </a:cubicBezTo>
                  <a:cubicBezTo>
                    <a:pt x="346" y="28569"/>
                    <a:pt x="-581" y="25124"/>
                    <a:pt x="437" y="20789"/>
                  </a:cubicBezTo>
                  <a:cubicBezTo>
                    <a:pt x="700" y="19069"/>
                    <a:pt x="3423" y="14650"/>
                    <a:pt x="5441" y="14366"/>
                  </a:cubicBezTo>
                  <a:cubicBezTo>
                    <a:pt x="5453" y="14320"/>
                    <a:pt x="5466" y="14275"/>
                    <a:pt x="5478" y="14229"/>
                  </a:cubicBezTo>
                  <a:close/>
                </a:path>
                <a:path w="44723" h="43219" fill="none" extrusionOk="0">
                  <a:moveTo>
                    <a:pt x="5705" y="15648"/>
                  </a:moveTo>
                  <a:cubicBezTo>
                    <a:pt x="5602" y="15184"/>
                    <a:pt x="5526" y="14710"/>
                    <a:pt x="5478" y="14229"/>
                  </a:cubicBezTo>
                </a:path>
              </a:pathLst>
            </a:custGeom>
            <a:solidFill>
              <a:srgbClr val="EB93CF">
                <a:alpha val="89000"/>
              </a:srgbClr>
            </a:solidFill>
            <a:ln>
              <a:solidFill>
                <a:srgbClr val="D49BC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734B8F-5A76-A243-A451-982EDF05FD9E}"/>
              </a:ext>
            </a:extLst>
          </p:cNvPr>
          <p:cNvGrpSpPr/>
          <p:nvPr/>
        </p:nvGrpSpPr>
        <p:grpSpPr>
          <a:xfrm>
            <a:off x="7839321" y="3906884"/>
            <a:ext cx="3500346" cy="2353135"/>
            <a:chOff x="7832784" y="3494464"/>
            <a:chExt cx="3850381" cy="2847294"/>
          </a:xfrm>
        </p:grpSpPr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5A0F8354-BBD9-D74C-863E-EC69767D3215}"/>
                </a:ext>
              </a:extLst>
            </p:cNvPr>
            <p:cNvSpPr/>
            <p:nvPr/>
          </p:nvSpPr>
          <p:spPr>
            <a:xfrm flipH="1">
              <a:off x="7832784" y="3494464"/>
              <a:ext cx="3850381" cy="2847294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solidFill>
              <a:srgbClr val="88C4EA"/>
            </a:solidFill>
            <a:ln>
              <a:solidFill>
                <a:srgbClr val="88C4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69155438-318A-0A47-879B-6F5E6C38D892}"/>
                </a:ext>
              </a:extLst>
            </p:cNvPr>
            <p:cNvSpPr/>
            <p:nvPr/>
          </p:nvSpPr>
          <p:spPr>
            <a:xfrm flipH="1">
              <a:off x="8015541" y="3641139"/>
              <a:ext cx="3500346" cy="2588449"/>
            </a:xfrm>
            <a:custGeom>
              <a:avLst/>
              <a:gdLst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7740"/>
                <a:gd name="connsiteY0" fmla="*/ 208 h 3264022"/>
                <a:gd name="connsiteX1" fmla="*/ 2098870 w 4197740"/>
                <a:gd name="connsiteY1" fmla="*/ 855621 h 3264022"/>
                <a:gd name="connsiteX2" fmla="*/ 1062135 w 4197740"/>
                <a:gd name="connsiteY2" fmla="*/ 208 h 3264022"/>
                <a:gd name="connsiteX3" fmla="*/ 0 w 4197740"/>
                <a:gd name="connsiteY3" fmla="*/ 919121 h 3264022"/>
                <a:gd name="connsiteX4" fmla="*/ 1062135 w 4197740"/>
                <a:gd name="connsiteY4" fmla="*/ 1711034 h 3264022"/>
                <a:gd name="connsiteX5" fmla="*/ 1209521 w 4197740"/>
                <a:gd name="connsiteY5" fmla="*/ 1711034 h 3264022"/>
                <a:gd name="connsiteX6" fmla="*/ 1068486 w 4197740"/>
                <a:gd name="connsiteY6" fmla="*/ 1721856 h 3264022"/>
                <a:gd name="connsiteX7" fmla="*/ 364266 w 4197740"/>
                <a:gd name="connsiteY7" fmla="*/ 2428458 h 3264022"/>
                <a:gd name="connsiteX8" fmla="*/ 1242064 w 4197740"/>
                <a:gd name="connsiteY8" fmla="*/ 3263833 h 3264022"/>
                <a:gd name="connsiteX9" fmla="*/ 2098870 w 4197740"/>
                <a:gd name="connsiteY9" fmla="*/ 2486185 h 3264022"/>
                <a:gd name="connsiteX10" fmla="*/ 2098870 w 4197740"/>
                <a:gd name="connsiteY10" fmla="*/ 2483688 h 3264022"/>
                <a:gd name="connsiteX11" fmla="*/ 2955676 w 4197740"/>
                <a:gd name="connsiteY11" fmla="*/ 3261336 h 3264022"/>
                <a:gd name="connsiteX12" fmla="*/ 3833474 w 4197740"/>
                <a:gd name="connsiteY12" fmla="*/ 2425961 h 3264022"/>
                <a:gd name="connsiteX13" fmla="*/ 3129255 w 4197740"/>
                <a:gd name="connsiteY13" fmla="*/ 1719359 h 3264022"/>
                <a:gd name="connsiteX14" fmla="*/ 3020762 w 4197740"/>
                <a:gd name="connsiteY14" fmla="*/ 1711034 h 3264022"/>
                <a:gd name="connsiteX15" fmla="*/ 3135605 w 4197740"/>
                <a:gd name="connsiteY15" fmla="*/ 1711034 h 3264022"/>
                <a:gd name="connsiteX16" fmla="*/ 4197740 w 4197740"/>
                <a:gd name="connsiteY16" fmla="*/ 919121 h 3264022"/>
                <a:gd name="connsiteX17" fmla="*/ 3135605 w 4197740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21856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5605 w 4198476"/>
                <a:gd name="connsiteY0" fmla="*/ 208 h 3264022"/>
                <a:gd name="connsiteX1" fmla="*/ 2098870 w 4198476"/>
                <a:gd name="connsiteY1" fmla="*/ 855621 h 3264022"/>
                <a:gd name="connsiteX2" fmla="*/ 1062135 w 4198476"/>
                <a:gd name="connsiteY2" fmla="*/ 208 h 3264022"/>
                <a:gd name="connsiteX3" fmla="*/ 0 w 4198476"/>
                <a:gd name="connsiteY3" fmla="*/ 919121 h 3264022"/>
                <a:gd name="connsiteX4" fmla="*/ 1062135 w 4198476"/>
                <a:gd name="connsiteY4" fmla="*/ 1711034 h 3264022"/>
                <a:gd name="connsiteX5" fmla="*/ 1209521 w 4198476"/>
                <a:gd name="connsiteY5" fmla="*/ 1711034 h 3264022"/>
                <a:gd name="connsiteX6" fmla="*/ 1068486 w 4198476"/>
                <a:gd name="connsiteY6" fmla="*/ 1795689 h 3264022"/>
                <a:gd name="connsiteX7" fmla="*/ 364266 w 4198476"/>
                <a:gd name="connsiteY7" fmla="*/ 2428458 h 3264022"/>
                <a:gd name="connsiteX8" fmla="*/ 1242064 w 4198476"/>
                <a:gd name="connsiteY8" fmla="*/ 3263833 h 3264022"/>
                <a:gd name="connsiteX9" fmla="*/ 2098870 w 4198476"/>
                <a:gd name="connsiteY9" fmla="*/ 2486185 h 3264022"/>
                <a:gd name="connsiteX10" fmla="*/ 2098870 w 4198476"/>
                <a:gd name="connsiteY10" fmla="*/ 2483688 h 3264022"/>
                <a:gd name="connsiteX11" fmla="*/ 2955676 w 4198476"/>
                <a:gd name="connsiteY11" fmla="*/ 3261336 h 3264022"/>
                <a:gd name="connsiteX12" fmla="*/ 3833474 w 4198476"/>
                <a:gd name="connsiteY12" fmla="*/ 2425961 h 3264022"/>
                <a:gd name="connsiteX13" fmla="*/ 3129255 w 4198476"/>
                <a:gd name="connsiteY13" fmla="*/ 1719359 h 3264022"/>
                <a:gd name="connsiteX14" fmla="*/ 3020762 w 4198476"/>
                <a:gd name="connsiteY14" fmla="*/ 1711034 h 3264022"/>
                <a:gd name="connsiteX15" fmla="*/ 3254874 w 4198476"/>
                <a:gd name="connsiteY15" fmla="*/ 1711034 h 3264022"/>
                <a:gd name="connsiteX16" fmla="*/ 4197740 w 4198476"/>
                <a:gd name="connsiteY16" fmla="*/ 919121 h 3264022"/>
                <a:gd name="connsiteX17" fmla="*/ 3135605 w 4198476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72522 w 4202512"/>
                <a:gd name="connsiteY6" fmla="*/ 1795689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  <a:gd name="connsiteX0" fmla="*/ 3139641 w 4202512"/>
                <a:gd name="connsiteY0" fmla="*/ 208 h 3264022"/>
                <a:gd name="connsiteX1" fmla="*/ 2102906 w 4202512"/>
                <a:gd name="connsiteY1" fmla="*/ 855621 h 3264022"/>
                <a:gd name="connsiteX2" fmla="*/ 1066171 w 4202512"/>
                <a:gd name="connsiteY2" fmla="*/ 208 h 3264022"/>
                <a:gd name="connsiteX3" fmla="*/ 4036 w 4202512"/>
                <a:gd name="connsiteY3" fmla="*/ 919121 h 3264022"/>
                <a:gd name="connsiteX4" fmla="*/ 816272 w 4202512"/>
                <a:gd name="connsiteY4" fmla="*/ 1733752 h 3264022"/>
                <a:gd name="connsiteX5" fmla="*/ 1213557 w 4202512"/>
                <a:gd name="connsiteY5" fmla="*/ 1711034 h 3264022"/>
                <a:gd name="connsiteX6" fmla="*/ 1027086 w 4202512"/>
                <a:gd name="connsiteY6" fmla="*/ 1721856 h 3264022"/>
                <a:gd name="connsiteX7" fmla="*/ 368302 w 4202512"/>
                <a:gd name="connsiteY7" fmla="*/ 2428458 h 3264022"/>
                <a:gd name="connsiteX8" fmla="*/ 1246100 w 4202512"/>
                <a:gd name="connsiteY8" fmla="*/ 3263833 h 3264022"/>
                <a:gd name="connsiteX9" fmla="*/ 2102906 w 4202512"/>
                <a:gd name="connsiteY9" fmla="*/ 2486185 h 3264022"/>
                <a:gd name="connsiteX10" fmla="*/ 2102906 w 4202512"/>
                <a:gd name="connsiteY10" fmla="*/ 2483688 h 3264022"/>
                <a:gd name="connsiteX11" fmla="*/ 2959712 w 4202512"/>
                <a:gd name="connsiteY11" fmla="*/ 3261336 h 3264022"/>
                <a:gd name="connsiteX12" fmla="*/ 3837510 w 4202512"/>
                <a:gd name="connsiteY12" fmla="*/ 2425961 h 3264022"/>
                <a:gd name="connsiteX13" fmla="*/ 3133291 w 4202512"/>
                <a:gd name="connsiteY13" fmla="*/ 1719359 h 3264022"/>
                <a:gd name="connsiteX14" fmla="*/ 3024798 w 4202512"/>
                <a:gd name="connsiteY14" fmla="*/ 1711034 h 3264022"/>
                <a:gd name="connsiteX15" fmla="*/ 3258910 w 4202512"/>
                <a:gd name="connsiteY15" fmla="*/ 1711034 h 3264022"/>
                <a:gd name="connsiteX16" fmla="*/ 4201776 w 4202512"/>
                <a:gd name="connsiteY16" fmla="*/ 919121 h 3264022"/>
                <a:gd name="connsiteX17" fmla="*/ 3139641 w 4202512"/>
                <a:gd name="connsiteY17" fmla="*/ 208 h 326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02512" h="3264022">
                  <a:moveTo>
                    <a:pt x="3139641" y="208"/>
                  </a:moveTo>
                  <a:cubicBezTo>
                    <a:pt x="2789829" y="-10375"/>
                    <a:pt x="2102906" y="383189"/>
                    <a:pt x="2102906" y="855621"/>
                  </a:cubicBezTo>
                  <a:cubicBezTo>
                    <a:pt x="2102906" y="383189"/>
                    <a:pt x="1415983" y="-10375"/>
                    <a:pt x="1066171" y="208"/>
                  </a:cubicBezTo>
                  <a:cubicBezTo>
                    <a:pt x="716359" y="10791"/>
                    <a:pt x="45686" y="630197"/>
                    <a:pt x="4036" y="919121"/>
                  </a:cubicBezTo>
                  <a:cubicBezTo>
                    <a:pt x="-37614" y="1208045"/>
                    <a:pt x="243699" y="1733752"/>
                    <a:pt x="816272" y="1733752"/>
                  </a:cubicBezTo>
                  <a:lnTo>
                    <a:pt x="1213557" y="1711034"/>
                  </a:lnTo>
                  <a:lnTo>
                    <a:pt x="1027086" y="1721856"/>
                  </a:lnTo>
                  <a:cubicBezTo>
                    <a:pt x="632636" y="1783319"/>
                    <a:pt x="331800" y="2171462"/>
                    <a:pt x="368302" y="2428458"/>
                  </a:cubicBezTo>
                  <a:cubicBezTo>
                    <a:pt x="404804" y="2685454"/>
                    <a:pt x="956999" y="3254212"/>
                    <a:pt x="1246100" y="3263833"/>
                  </a:cubicBezTo>
                  <a:cubicBezTo>
                    <a:pt x="1535201" y="3273454"/>
                    <a:pt x="2102906" y="2915669"/>
                    <a:pt x="2102906" y="2486185"/>
                  </a:cubicBezTo>
                  <a:lnTo>
                    <a:pt x="2102906" y="2483688"/>
                  </a:lnTo>
                  <a:cubicBezTo>
                    <a:pt x="2102906" y="2913172"/>
                    <a:pt x="2670611" y="3270957"/>
                    <a:pt x="2959712" y="3261336"/>
                  </a:cubicBezTo>
                  <a:cubicBezTo>
                    <a:pt x="3248813" y="3251715"/>
                    <a:pt x="3837510" y="2855444"/>
                    <a:pt x="3837510" y="2425961"/>
                  </a:cubicBezTo>
                  <a:cubicBezTo>
                    <a:pt x="3837510" y="2050163"/>
                    <a:pt x="3527741" y="1780822"/>
                    <a:pt x="3133291" y="1719359"/>
                  </a:cubicBezTo>
                  <a:cubicBezTo>
                    <a:pt x="3097127" y="1716584"/>
                    <a:pt x="3361976" y="1696771"/>
                    <a:pt x="3024798" y="1711034"/>
                  </a:cubicBezTo>
                  <a:lnTo>
                    <a:pt x="3258910" y="1711034"/>
                  </a:lnTo>
                  <a:cubicBezTo>
                    <a:pt x="3837163" y="1790547"/>
                    <a:pt x="4221654" y="1204259"/>
                    <a:pt x="4201776" y="919121"/>
                  </a:cubicBezTo>
                  <a:cubicBezTo>
                    <a:pt x="4181898" y="633983"/>
                    <a:pt x="3489453" y="10791"/>
                    <a:pt x="3139641" y="208"/>
                  </a:cubicBezTo>
                  <a:close/>
                </a:path>
              </a:pathLst>
            </a:custGeom>
            <a:no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x-none" dirty="0"/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D1D7A433-0F80-294E-900E-CFB4807E51C6}"/>
              </a:ext>
            </a:extLst>
          </p:cNvPr>
          <p:cNvSpPr txBox="1"/>
          <p:nvPr/>
        </p:nvSpPr>
        <p:spPr>
          <a:xfrm flipH="1">
            <a:off x="5844614" y="2042862"/>
            <a:ext cx="4430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       Khi bạn không giữ lời hứa với em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E7CDB2B-9C29-FA43-8E74-03B32F7DD9D2}"/>
              </a:ext>
            </a:extLst>
          </p:cNvPr>
          <p:cNvGrpSpPr/>
          <p:nvPr/>
        </p:nvGrpSpPr>
        <p:grpSpPr>
          <a:xfrm>
            <a:off x="6471632" y="2011443"/>
            <a:ext cx="408621" cy="523220"/>
            <a:chOff x="5224655" y="-1003845"/>
            <a:chExt cx="408621" cy="52322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2FA0789C-98D9-4E42-8D96-D5F1D157BFB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A222D95-9705-1B48-B1C0-081089F642EE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2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355DE7-EC58-F844-9D82-794434802ED9}"/>
              </a:ext>
            </a:extLst>
          </p:cNvPr>
          <p:cNvSpPr txBox="1"/>
          <p:nvPr/>
        </p:nvSpPr>
        <p:spPr>
          <a:xfrm flipH="1">
            <a:off x="8252849" y="4710865"/>
            <a:ext cx="268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0000"/>
                </a:solidFill>
              </a:rPr>
              <a:t>   Khi em được khen ngợi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8C44B85-AB9D-1941-B5A0-458977710BD9}"/>
              </a:ext>
            </a:extLst>
          </p:cNvPr>
          <p:cNvGrpSpPr/>
          <p:nvPr/>
        </p:nvGrpSpPr>
        <p:grpSpPr>
          <a:xfrm>
            <a:off x="8371723" y="4449255"/>
            <a:ext cx="408621" cy="523220"/>
            <a:chOff x="5224655" y="-1003845"/>
            <a:chExt cx="408621" cy="52322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23BC4B7-DBC3-AC42-BF90-2ECB4C56A5C2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46C63635-0101-C841-B68D-AD36900FB091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4</a:t>
              </a:r>
            </a:p>
          </p:txBody>
        </p:sp>
      </p:grpSp>
      <p:pic>
        <p:nvPicPr>
          <p:cNvPr id="2050" name="Picture 2" descr="Anger Symbols Symbol Angry Cartoon Free Download Png - Angry Symbol Png  Clipart - Full Size Clipart (#5200604) - PinClipart">
            <a:extLst>
              <a:ext uri="{FF2B5EF4-FFF2-40B4-BE49-F238E27FC236}">
                <a16:creationId xmlns:a16="http://schemas.microsoft.com/office/drawing/2014/main" id="{0230DE0F-E012-5445-BE0D-F10FE5D889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178">
            <a:off x="11080216" y="-880437"/>
            <a:ext cx="416564" cy="395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051B527C-0C20-9545-AAEF-A1CA06110698}"/>
              </a:ext>
            </a:extLst>
          </p:cNvPr>
          <p:cNvGrpSpPr/>
          <p:nvPr/>
        </p:nvGrpSpPr>
        <p:grpSpPr>
          <a:xfrm>
            <a:off x="397374" y="241347"/>
            <a:ext cx="2392425" cy="1092754"/>
            <a:chOff x="500062" y="2851475"/>
            <a:chExt cx="2821477" cy="128872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D65C77FE-CF1A-D747-BBDD-ABD06B97A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65CAFAF-8ECE-924F-A75E-B6BDA0293915}"/>
                </a:ext>
              </a:extLst>
            </p:cNvPr>
            <p:cNvSpPr txBox="1"/>
            <p:nvPr/>
          </p:nvSpPr>
          <p:spPr>
            <a:xfrm>
              <a:off x="1237849" y="3294564"/>
              <a:ext cx="2083690" cy="5444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1B9DFFD-725A-9C49-90C1-4B13194E388F}"/>
              </a:ext>
            </a:extLst>
          </p:cNvPr>
          <p:cNvGrpSpPr/>
          <p:nvPr/>
        </p:nvGrpSpPr>
        <p:grpSpPr>
          <a:xfrm>
            <a:off x="1070086" y="1070874"/>
            <a:ext cx="3628720" cy="3130855"/>
            <a:chOff x="189916" y="2756054"/>
            <a:chExt cx="3505165" cy="3127773"/>
          </a:xfrm>
          <a:solidFill>
            <a:srgbClr val="BEEEAF"/>
          </a:solidFill>
        </p:grpSpPr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FBD49F63-6D4B-564D-893B-BFBF1B152469}"/>
                </a:ext>
              </a:extLst>
            </p:cNvPr>
            <p:cNvSpPr/>
            <p:nvPr/>
          </p:nvSpPr>
          <p:spPr>
            <a:xfrm>
              <a:off x="189916" y="2756054"/>
              <a:ext cx="3505165" cy="3127773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0" name="5-Point Star 19">
              <a:extLst>
                <a:ext uri="{FF2B5EF4-FFF2-40B4-BE49-F238E27FC236}">
                  <a16:creationId xmlns:a16="http://schemas.microsoft.com/office/drawing/2014/main" id="{20C49D70-52DA-DD41-BCCE-688C76A1C6D2}"/>
                </a:ext>
              </a:extLst>
            </p:cNvPr>
            <p:cNvSpPr/>
            <p:nvPr/>
          </p:nvSpPr>
          <p:spPr>
            <a:xfrm>
              <a:off x="393700" y="2968629"/>
              <a:ext cx="3080474" cy="2746372"/>
            </a:xfrm>
            <a:prstGeom prst="star5">
              <a:avLst>
                <a:gd name="adj" fmla="val 31056"/>
                <a:gd name="hf" fmla="val 105146"/>
                <a:gd name="vf" fmla="val 110557"/>
              </a:avLst>
            </a:prstGeom>
            <a:grpFill/>
            <a:ln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5723C578-CA72-FD47-9895-297B08728979}"/>
              </a:ext>
            </a:extLst>
          </p:cNvPr>
          <p:cNvSpPr txBox="1"/>
          <p:nvPr/>
        </p:nvSpPr>
        <p:spPr>
          <a:xfrm flipH="1">
            <a:off x="1886090" y="2244431"/>
            <a:ext cx="24902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000000"/>
                </a:solidFill>
              </a:rPr>
              <a:t>    Em làm vỡ một món đồ kỉ niệm của bố.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4D545EE-20DB-CF48-952B-47A6C22D9FE8}"/>
              </a:ext>
            </a:extLst>
          </p:cNvPr>
          <p:cNvGrpSpPr/>
          <p:nvPr/>
        </p:nvGrpSpPr>
        <p:grpSpPr>
          <a:xfrm>
            <a:off x="1774928" y="2212135"/>
            <a:ext cx="408621" cy="523220"/>
            <a:chOff x="5224655" y="-1003845"/>
            <a:chExt cx="408621" cy="523220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5D6B8BC-63F9-E746-A0CF-EFE99B3DC845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334C41F-AE73-AC43-8808-23C5C54006D5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BFDD29C-6467-324C-B771-5DA62418CF2B}"/>
              </a:ext>
            </a:extLst>
          </p:cNvPr>
          <p:cNvGrpSpPr/>
          <p:nvPr/>
        </p:nvGrpSpPr>
        <p:grpSpPr>
          <a:xfrm>
            <a:off x="2201255" y="4414561"/>
            <a:ext cx="4817806" cy="2094651"/>
            <a:chOff x="2171759" y="4162348"/>
            <a:chExt cx="4817806" cy="2304116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F71323E-ACFC-E342-98B4-D87422DF2564}"/>
                </a:ext>
              </a:extLst>
            </p:cNvPr>
            <p:cNvSpPr/>
            <p:nvPr/>
          </p:nvSpPr>
          <p:spPr>
            <a:xfrm>
              <a:off x="2171759" y="4162348"/>
              <a:ext cx="4817806" cy="2304116"/>
            </a:xfrm>
            <a:prstGeom prst="ellipse">
              <a:avLst/>
            </a:prstGeom>
            <a:solidFill>
              <a:srgbClr val="FDE084">
                <a:alpha val="87000"/>
              </a:srgbClr>
            </a:solidFill>
            <a:ln>
              <a:solidFill>
                <a:srgbClr val="FDE0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77B8B54E-4A81-8B41-895C-3DFB0EB42EDA}"/>
                </a:ext>
              </a:extLst>
            </p:cNvPr>
            <p:cNvSpPr/>
            <p:nvPr/>
          </p:nvSpPr>
          <p:spPr>
            <a:xfrm>
              <a:off x="2268171" y="4257251"/>
              <a:ext cx="4616948" cy="2094651"/>
            </a:xfrm>
            <a:prstGeom prst="ellipse">
              <a:avLst/>
            </a:prstGeom>
            <a:noFill/>
            <a:ln w="28575">
              <a:solidFill>
                <a:schemeClr val="accent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EED93D07-6ED5-F442-A22A-C7A951332594}"/>
              </a:ext>
            </a:extLst>
          </p:cNvPr>
          <p:cNvSpPr txBox="1"/>
          <p:nvPr/>
        </p:nvSpPr>
        <p:spPr>
          <a:xfrm flipH="1">
            <a:off x="2369299" y="4865771"/>
            <a:ext cx="4430114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400" dirty="0">
                <a:solidFill>
                  <a:srgbClr val="000000"/>
                </a:solidFill>
              </a:rPr>
              <a:t>          Một anh trong trường thường xuyên bắt em xách cặp cho anh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E838960-E878-D84B-B849-29D0E06C15F7}"/>
              </a:ext>
            </a:extLst>
          </p:cNvPr>
          <p:cNvGrpSpPr/>
          <p:nvPr/>
        </p:nvGrpSpPr>
        <p:grpSpPr>
          <a:xfrm>
            <a:off x="2907829" y="4819604"/>
            <a:ext cx="408621" cy="523220"/>
            <a:chOff x="5224655" y="-1003845"/>
            <a:chExt cx="408621" cy="52322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AA14C8-9783-1C41-9AED-0014F6BDB15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970DDD1-E30F-934A-8163-1C939ABFDC18}"/>
                </a:ext>
              </a:extLst>
            </p:cNvPr>
            <p:cNvSpPr txBox="1"/>
            <p:nvPr/>
          </p:nvSpPr>
          <p:spPr>
            <a:xfrm>
              <a:off x="5236444" y="-1003845"/>
              <a:ext cx="38504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2800" dirty="0">
                  <a:solidFill>
                    <a:schemeClr val="tx2">
                      <a:lumMod val="1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67155D4-0848-0F26-6F5F-162F10943481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089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39" grpId="0"/>
      <p:bldP spid="44" grpId="0"/>
      <p:bldP spid="40" grpId="0"/>
      <p:bldP spid="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3A72DDB-6D01-4579-976F-4F5FCC7108C8}"/>
              </a:ext>
            </a:extLst>
          </p:cNvPr>
          <p:cNvSpPr/>
          <p:nvPr/>
        </p:nvSpPr>
        <p:spPr>
          <a:xfrm>
            <a:off x="3475987" y="994891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279CA-ED36-47E4-8ECF-02E877EFCB85}"/>
              </a:ext>
            </a:extLst>
          </p:cNvPr>
          <p:cNvSpPr txBox="1"/>
          <p:nvPr/>
        </p:nvSpPr>
        <p:spPr>
          <a:xfrm>
            <a:off x="3939812" y="913007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7C1A81-AAED-4925-B666-E09DAB03077C}"/>
              </a:ext>
            </a:extLst>
          </p:cNvPr>
          <p:cNvSpPr txBox="1"/>
          <p:nvPr/>
        </p:nvSpPr>
        <p:spPr>
          <a:xfrm>
            <a:off x="3475987" y="6119503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được tặng quà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EE46869-6CFC-FC46-9312-6792E6EAEF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7"/>
          <a:stretch/>
        </p:blipFill>
        <p:spPr>
          <a:xfrm>
            <a:off x="1879600" y="1777806"/>
            <a:ext cx="8432800" cy="45242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CB857D-89E1-DAE0-6D6C-59DAA10D65A6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C92A727-14FB-0845-A387-3B70984E6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154" y="1493654"/>
            <a:ext cx="7947663" cy="48311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1213256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1145017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475987" y="6133151"/>
            <a:ext cx="493274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bị bạn trêu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735196-F956-99DC-412E-3B3F1B00A431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32460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F64A1BB-3D17-DE4F-9C8F-77272399F0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2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45" y="1786365"/>
            <a:ext cx="5444308" cy="464302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1104075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1076778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2723677" y="6211030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bạn không muốn chơi với em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ABC35-7648-5BFE-B021-755A0D946663}"/>
              </a:ext>
            </a:extLst>
          </p:cNvPr>
          <p:cNvSpPr txBox="1"/>
          <p:nvPr/>
        </p:nvSpPr>
        <p:spPr>
          <a:xfrm>
            <a:off x="3725839" y="43630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0680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D2DEDE-22C0-1741-A462-4D3A7D16EC00}"/>
              </a:ext>
            </a:extLst>
          </p:cNvPr>
          <p:cNvGrpSpPr/>
          <p:nvPr/>
        </p:nvGrpSpPr>
        <p:grpSpPr>
          <a:xfrm>
            <a:off x="420313" y="262093"/>
            <a:ext cx="2816950" cy="1288726"/>
            <a:chOff x="500062" y="2851475"/>
            <a:chExt cx="2816950" cy="128872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555431-0DB6-4049-B18F-E8A51E08D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CE5D4D1-3202-EE41-8FEC-AF2B71629404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E2CEA53D-9F2C-7C41-BFE1-2557A32578AA}"/>
              </a:ext>
            </a:extLst>
          </p:cNvPr>
          <p:cNvSpPr/>
          <p:nvPr/>
        </p:nvSpPr>
        <p:spPr>
          <a:xfrm>
            <a:off x="3475987" y="1172312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chemeClr val="accent2"/>
                </a:solidFill>
                <a:latin typeface="+mj-lt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99608-9E75-2443-B449-03C650B074C5}"/>
              </a:ext>
            </a:extLst>
          </p:cNvPr>
          <p:cNvSpPr txBox="1"/>
          <p:nvPr/>
        </p:nvSpPr>
        <p:spPr>
          <a:xfrm>
            <a:off x="3939812" y="1022187"/>
            <a:ext cx="72837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B050"/>
                </a:solidFill>
              </a:rPr>
              <a:t>Đóng vai thể hiện cảm xúc trong các tình huống sau: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B1D756-5C37-C14B-8E18-6155EDA3E361}"/>
              </a:ext>
            </a:extLst>
          </p:cNvPr>
          <p:cNvSpPr txBox="1"/>
          <p:nvPr/>
        </p:nvSpPr>
        <p:spPr>
          <a:xfrm>
            <a:off x="3114471" y="6196802"/>
            <a:ext cx="6744645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chemeClr val="bg2"/>
                </a:solidFill>
              </a:rPr>
              <a:t>Khi em vô tình làm ngã em gái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A18767E-FCE2-DB4F-A767-24529CF9F4F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9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66" t="6244"/>
          <a:stretch/>
        </p:blipFill>
        <p:spPr>
          <a:xfrm>
            <a:off x="3475987" y="1905662"/>
            <a:ext cx="5725162" cy="44070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4CDB32-10C2-E983-3BF1-D4E8D3D51909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19368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259719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8201941-DBEA-4CE6-89D9-5B45349DBF3A}"/>
              </a:ext>
            </a:extLst>
          </p:cNvPr>
          <p:cNvSpPr txBox="1"/>
          <p:nvPr/>
        </p:nvSpPr>
        <p:spPr>
          <a:xfrm>
            <a:off x="3215412" y="1181809"/>
            <a:ext cx="84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72F98"/>
              </a:buClr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</a:rPr>
              <a:t>Hãy chia sẻ cảm xúc của em trong một ngày.</a:t>
            </a:r>
          </a:p>
        </p:txBody>
      </p:sp>
      <p:pic>
        <p:nvPicPr>
          <p:cNvPr id="9" name="Picture 2" descr="Cartoon students Royalty Free Vector Image - VectorStock">
            <a:extLst>
              <a:ext uri="{FF2B5EF4-FFF2-40B4-BE49-F238E27FC236}">
                <a16:creationId xmlns:a16="http://schemas.microsoft.com/office/drawing/2014/main" id="{E7CB1AEE-05B2-5142-A936-E08313FE2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78"/>
          <a:stretch/>
        </p:blipFill>
        <p:spPr bwMode="auto">
          <a:xfrm>
            <a:off x="3752850" y="2365673"/>
            <a:ext cx="5073649" cy="464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35321BB-758C-1147-B945-EE679BD4C246}"/>
              </a:ext>
            </a:extLst>
          </p:cNvPr>
          <p:cNvGrpSpPr/>
          <p:nvPr/>
        </p:nvGrpSpPr>
        <p:grpSpPr>
          <a:xfrm>
            <a:off x="1207166" y="2461512"/>
            <a:ext cx="3344855" cy="1238967"/>
            <a:chOff x="1207166" y="1588052"/>
            <a:chExt cx="3344855" cy="1238967"/>
          </a:xfrm>
        </p:grpSpPr>
        <p:sp>
          <p:nvSpPr>
            <p:cNvPr id="15" name="Rounded Rectangular Callout 14">
              <a:extLst>
                <a:ext uri="{FF2B5EF4-FFF2-40B4-BE49-F238E27FC236}">
                  <a16:creationId xmlns:a16="http://schemas.microsoft.com/office/drawing/2014/main" id="{F540A421-0B79-974C-BF26-76167BBD6B9C}"/>
                </a:ext>
              </a:extLst>
            </p:cNvPr>
            <p:cNvSpPr/>
            <p:nvPr/>
          </p:nvSpPr>
          <p:spPr>
            <a:xfrm>
              <a:off x="1207166" y="1588052"/>
              <a:ext cx="3344855" cy="1230499"/>
            </a:xfrm>
            <a:prstGeom prst="wedgeRoundRectCallout">
              <a:avLst>
                <a:gd name="adj1" fmla="val 31147"/>
                <a:gd name="adj2" fmla="val 77236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B0FFBD3-9721-CB42-9C98-CAEB22243AC3}"/>
                </a:ext>
              </a:extLst>
            </p:cNvPr>
            <p:cNvSpPr txBox="1"/>
            <p:nvPr/>
          </p:nvSpPr>
          <p:spPr>
            <a:xfrm>
              <a:off x="1263063" y="1626690"/>
              <a:ext cx="323305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Hôm nay ở trường mình cảm thấy rất vui, vì được chơi đuổi bắt.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96538C7-1FB9-BF4D-A728-60E058BF842C}"/>
              </a:ext>
            </a:extLst>
          </p:cNvPr>
          <p:cNvGrpSpPr/>
          <p:nvPr/>
        </p:nvGrpSpPr>
        <p:grpSpPr>
          <a:xfrm>
            <a:off x="8466731" y="2194517"/>
            <a:ext cx="3344855" cy="1608298"/>
            <a:chOff x="7971431" y="1260933"/>
            <a:chExt cx="3344855" cy="1608298"/>
          </a:xfrm>
        </p:grpSpPr>
        <p:sp>
          <p:nvSpPr>
            <p:cNvPr id="17" name="Rounded Rectangular Callout 16">
              <a:extLst>
                <a:ext uri="{FF2B5EF4-FFF2-40B4-BE49-F238E27FC236}">
                  <a16:creationId xmlns:a16="http://schemas.microsoft.com/office/drawing/2014/main" id="{3D423A2C-06AC-9843-AD03-BA64400092BC}"/>
                </a:ext>
              </a:extLst>
            </p:cNvPr>
            <p:cNvSpPr/>
            <p:nvPr/>
          </p:nvSpPr>
          <p:spPr>
            <a:xfrm>
              <a:off x="7971431" y="1260933"/>
              <a:ext cx="3344855" cy="1557618"/>
            </a:xfrm>
            <a:prstGeom prst="wedgeRoundRectCallout">
              <a:avLst>
                <a:gd name="adj1" fmla="val -61147"/>
                <a:gd name="adj2" fmla="val 41280"/>
                <a:gd name="adj3" fmla="val 16667"/>
              </a:avLst>
            </a:prstGeom>
            <a:solidFill>
              <a:srgbClr val="FFFFFF"/>
            </a:solidFill>
            <a:ln w="38100" cap="flat" cmpd="sng" algn="ctr">
              <a:solidFill>
                <a:srgbClr val="00B0F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EB4EC4A-1704-FE41-B5EA-18102515A174}"/>
                </a:ext>
              </a:extLst>
            </p:cNvPr>
            <p:cNvSpPr txBox="1"/>
            <p:nvPr/>
          </p:nvSpPr>
          <p:spPr>
            <a:xfrm>
              <a:off x="8027328" y="1299571"/>
              <a:ext cx="3233059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x-none" sz="2400" kern="0" dirty="0">
                  <a:solidFill>
                    <a:srgbClr val="000000"/>
                  </a:solidFill>
                  <a:cs typeface="Arial" panose="020B0604020202020204" pitchFamily="34" charset="0"/>
                  <a:sym typeface="Arial"/>
                </a:rPr>
                <a:t>Còn các bạn thì sao? Ngày hôm nay ở trường của bạn như thế nào?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E15AE52-8E7E-CF4E-8F32-1123D142C124}"/>
              </a:ext>
            </a:extLst>
          </p:cNvPr>
          <p:cNvSpPr txBox="1"/>
          <p:nvPr/>
        </p:nvSpPr>
        <p:spPr>
          <a:xfrm>
            <a:off x="3725839" y="299827"/>
            <a:ext cx="5759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hai ngày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tháng 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năm 202</a:t>
            </a:r>
            <a:r>
              <a:rPr lang="en-US" sz="28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1341</TotalTime>
  <Words>301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Times New Roman</vt:lpstr>
      <vt:lpstr>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Đặng Thị Thúy Ngọc</cp:lastModifiedBy>
  <cp:revision>69</cp:revision>
  <dcterms:created xsi:type="dcterms:W3CDTF">2021-06-11T02:39:36Z</dcterms:created>
  <dcterms:modified xsi:type="dcterms:W3CDTF">2026-03-04T08:14:00Z</dcterms:modified>
</cp:coreProperties>
</file>