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3" r:id="rId4"/>
  </p:sldMasterIdLst>
  <p:notesMasterIdLst>
    <p:notesMasterId r:id="rId14"/>
  </p:notesMasterIdLst>
  <p:sldIdLst>
    <p:sldId id="286" r:id="rId5"/>
    <p:sldId id="259" r:id="rId6"/>
    <p:sldId id="285" r:id="rId7"/>
    <p:sldId id="273" r:id="rId8"/>
    <p:sldId id="2007577119" r:id="rId9"/>
    <p:sldId id="264" r:id="rId10"/>
    <p:sldId id="280" r:id="rId11"/>
    <p:sldId id="281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BE7F3-6704-4B06-890A-8B28A7B744F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BA3DC-A10B-4575-AFED-2A03A7739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9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2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8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53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88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6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276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345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A71940-B7F7-6317-A8E0-03B77A325CC1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2026/4/2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2026/4/2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2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8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967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8583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0667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083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950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1379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5025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3235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691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60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24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02/04/2026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191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19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57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67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03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53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57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8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6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6.xm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9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8" name="任意多边形 10">
            <a:extLst>
              <a:ext uri="{FF2B5EF4-FFF2-40B4-BE49-F238E27FC236}">
                <a16:creationId xmlns:a16="http://schemas.microsoft.com/office/drawing/2014/main" id="{089562B2-D117-448D-8120-55A6DA5E1E90}"/>
              </a:ext>
            </a:extLst>
          </p:cNvPr>
          <p:cNvSpPr/>
          <p:nvPr/>
        </p:nvSpPr>
        <p:spPr>
          <a:xfrm>
            <a:off x="4477467" y="1055433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BA11D2B-A877-F6EA-6F7F-287E150EB2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55"/>
          <a:stretch/>
        </p:blipFill>
        <p:spPr>
          <a:xfrm>
            <a:off x="413902" y="1267129"/>
            <a:ext cx="11296867" cy="31938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9496" y="3527294"/>
            <a:ext cx="3835959" cy="3835959"/>
          </a:xfrm>
          <a:prstGeom prst="rect">
            <a:avLst/>
          </a:prstGeom>
        </p:spPr>
      </p:pic>
      <p:pic>
        <p:nvPicPr>
          <p:cNvPr id="51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9030" y="-216207"/>
            <a:ext cx="1701282" cy="1701282"/>
          </a:xfrm>
          <a:prstGeom prst="rect">
            <a:avLst/>
          </a:prstGeom>
        </p:spPr>
      </p:pic>
      <p:pic>
        <p:nvPicPr>
          <p:cNvPr id="52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-254207" y="1203857"/>
            <a:ext cx="1701282" cy="170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2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-13972" y="-32408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10384123" y="1656134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219308" y="1809151"/>
            <a:ext cx="736892" cy="55906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5028933" y="1908339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10679080" y="256444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2882723" y="175346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554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0" y="589547"/>
            <a:ext cx="12191999" cy="6268453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30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949357" y="35413"/>
            <a:ext cx="1701282" cy="1701282"/>
          </a:xfrm>
          <a:prstGeom prst="rect">
            <a:avLst/>
          </a:prstGeom>
        </p:spPr>
      </p:pic>
      <p:pic>
        <p:nvPicPr>
          <p:cNvPr id="32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496120" y="1455477"/>
            <a:ext cx="1701282" cy="1701282"/>
          </a:xfrm>
          <a:prstGeom prst="rect">
            <a:avLst/>
          </a:prstGeom>
        </p:spPr>
      </p:pic>
      <p:sp>
        <p:nvSpPr>
          <p:cNvPr id="38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1517456" y="86022"/>
            <a:ext cx="814833" cy="60275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07" y="3280240"/>
            <a:ext cx="4312839" cy="3848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568" y="-32408"/>
            <a:ext cx="4639458" cy="19447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EE94B3-C8AD-EA67-FF8E-C68964181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0985" y="3343206"/>
            <a:ext cx="8486368" cy="29629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BE680A-3E79-22EA-0259-025D8E3EFA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701" y="1891320"/>
            <a:ext cx="4359018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2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10" y="2238965"/>
            <a:ext cx="5276613" cy="527661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758AF7-C5C2-5A54-4AEE-4E2B5DA4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006" y="2422387"/>
            <a:ext cx="662083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69595" y="364490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0" y="2327275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27017" y="1736281"/>
            <a:ext cx="7379063" cy="41272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0743" y="1169035"/>
            <a:ext cx="4866395" cy="48733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1024386" y="3005524"/>
            <a:ext cx="65843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9" name="图片 9">
            <a:extLst>
              <a:ext uri="{FF2B5EF4-FFF2-40B4-BE49-F238E27FC236}">
                <a16:creationId xmlns:a16="http://schemas.microsoft.com/office/drawing/2014/main" id="{85162941-ED41-4757-9204-ABD7B88AC4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614" y="3968092"/>
            <a:ext cx="2121931" cy="2121931"/>
          </a:xfrm>
          <a:prstGeom prst="rect">
            <a:avLst/>
          </a:prstGeom>
        </p:spPr>
      </p:pic>
      <p:pic>
        <p:nvPicPr>
          <p:cNvPr id="20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282360" y="980892"/>
            <a:ext cx="2097073" cy="2097073"/>
          </a:xfrm>
          <a:prstGeom prst="rect">
            <a:avLst/>
          </a:prstGeom>
        </p:spPr>
      </p:pic>
      <p:pic>
        <p:nvPicPr>
          <p:cNvPr id="21" name="图片 94">
            <a:extLst>
              <a:ext uri="{FF2B5EF4-FFF2-40B4-BE49-F238E27FC236}">
                <a16:creationId xmlns:a16="http://schemas.microsoft.com/office/drawing/2014/main" id="{5623725F-CC3B-4692-A052-6ED4B0113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192338" y="1831555"/>
            <a:ext cx="1470094" cy="14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2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0" y="-193540"/>
            <a:ext cx="11241813" cy="68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2" b="100000" l="4693" r="97573">
                        <a14:foregroundMark x1="73463" y1="31049" x2="71845" y2="41965"/>
                        <a14:foregroundMark x1="62540" y1="59309" x2="63107" y2="65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68" y="1982729"/>
            <a:ext cx="3780487" cy="50428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650603" y="461860"/>
            <a:ext cx="11100119" cy="1206920"/>
            <a:chOff x="-180829" y="2659031"/>
            <a:chExt cx="2993004" cy="17514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1751409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五角星 2">
              <a:extLst>
                <a:ext uri="{FF2B5EF4-FFF2-40B4-BE49-F238E27FC236}">
                  <a16:creationId xmlns:a16="http://schemas.microsoft.com/office/drawing/2014/main" id="{38674AB7-00FB-4AA9-8678-8D3E14042175}"/>
                </a:ext>
              </a:extLst>
            </p:cNvPr>
            <p:cNvSpPr/>
            <p:nvPr/>
          </p:nvSpPr>
          <p:spPr>
            <a:xfrm rot="1048569">
              <a:off x="1320359" y="3154466"/>
              <a:ext cx="214915" cy="16417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650603" y="461860"/>
            <a:ext cx="108681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lo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7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78" b="56398"/>
          <a:stretch/>
        </p:blipFill>
        <p:spPr>
          <a:xfrm>
            <a:off x="3859433" y="1958789"/>
            <a:ext cx="1790742" cy="1247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1811" y="2402452"/>
            <a:ext cx="514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Hít thở sâu;</a:t>
            </a:r>
          </a:p>
        </p:txBody>
      </p:sp>
      <p:pic>
        <p:nvPicPr>
          <p:cNvPr id="9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78" b="56398"/>
          <a:stretch/>
        </p:blipFill>
        <p:spPr>
          <a:xfrm>
            <a:off x="3736603" y="2851506"/>
            <a:ext cx="1790742" cy="1247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8981" y="3295169"/>
            <a:ext cx="662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Đếm chậm rãi từ 1 đến 10;</a:t>
            </a:r>
          </a:p>
        </p:txBody>
      </p:sp>
      <p:pic>
        <p:nvPicPr>
          <p:cNvPr id="1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78" b="56398"/>
          <a:stretch/>
        </p:blipFill>
        <p:spPr>
          <a:xfrm>
            <a:off x="3736603" y="3730669"/>
            <a:ext cx="1790742" cy="12476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8981" y="4174332"/>
            <a:ext cx="514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 nhạc nhẹ;</a:t>
            </a: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78" b="56398"/>
          <a:stretch/>
        </p:blipFill>
        <p:spPr>
          <a:xfrm>
            <a:off x="3736603" y="4678198"/>
            <a:ext cx="1790742" cy="1247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08981" y="5121861"/>
            <a:ext cx="514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 dạo;</a:t>
            </a:r>
          </a:p>
        </p:txBody>
      </p:sp>
      <p:pic>
        <p:nvPicPr>
          <p:cNvPr id="15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378" b="56398"/>
          <a:stretch/>
        </p:blipFill>
        <p:spPr>
          <a:xfrm>
            <a:off x="3736603" y="5481463"/>
            <a:ext cx="1790742" cy="12476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08981" y="5925126"/>
            <a:ext cx="712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11406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3" y="263088"/>
            <a:ext cx="10915193" cy="6355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5101" y="395702"/>
            <a:ext cx="8008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Haptic Script" panose="00000500000000000000" pitchFamily="2" charset="0"/>
                <a:cs typeface="+mn-cs"/>
              </a:rPr>
              <a:t>Chúng mình hãy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97152" l="2535" r="97773">
                        <a14:foregroundMark x1="70968" y1="24970" x2="72888" y2="34667"/>
                        <a14:foregroundMark x1="34255" y1="51636" x2="71198" y2="63818"/>
                        <a14:foregroundMark x1="77727" y1="53152" x2="53149" y2="5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11" y="1865403"/>
            <a:ext cx="4182243" cy="53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844E5-B6E9-C3D2-A6E1-4097E4EF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599" y="870391"/>
            <a:ext cx="7244135" cy="6125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97152" l="2535" r="97773">
                        <a14:foregroundMark x1="70968" y1="24970" x2="72888" y2="34667"/>
                        <a14:foregroundMark x1="34255" y1="51636" x2="71198" y2="63818"/>
                        <a14:foregroundMark x1="77727" y1="53152" x2="53149" y2="5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11" y="1865403"/>
            <a:ext cx="4182243" cy="5357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6127" y="931807"/>
            <a:ext cx="5056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5533090" y="2439772"/>
            <a:ext cx="5655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Ghi nhớ và thực hiện thông điệp.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Xem trước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42770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93</Words>
  <Application>Microsoft Office PowerPoint</Application>
  <PresentationFormat>Widescreen</PresentationFormat>
  <Paragraphs>14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#9Slide05 SVNHaptic Script</vt:lpstr>
      <vt:lpstr>Aptos</vt:lpstr>
      <vt:lpstr>Arial</vt:lpstr>
      <vt:lpstr>Calibri</vt:lpstr>
      <vt:lpstr>Cambria</vt:lpstr>
      <vt:lpstr>SVN-Poky's</vt:lpstr>
      <vt:lpstr>UTM Avo</vt:lpstr>
      <vt:lpstr>字魂107号-萌趣欢乐体</vt:lpstr>
      <vt:lpstr>Office 主题​​</vt:lpstr>
      <vt:lpstr>Office 主题</vt:lpstr>
      <vt:lpstr>自定义设计方案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Thao Tran</dc:creator>
  <cp:lastModifiedBy>Đặng Thị Thúy Ngọc</cp:lastModifiedBy>
  <cp:revision>5</cp:revision>
  <dcterms:created xsi:type="dcterms:W3CDTF">2025-02-24T07:38:01Z</dcterms:created>
  <dcterms:modified xsi:type="dcterms:W3CDTF">2026-04-02T03:31:28Z</dcterms:modified>
</cp:coreProperties>
</file>