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4"/>
  </p:notesMasterIdLst>
  <p:sldIdLst>
    <p:sldId id="260" r:id="rId3"/>
    <p:sldId id="263" r:id="rId4"/>
    <p:sldId id="257" r:id="rId5"/>
    <p:sldId id="2007577119" r:id="rId6"/>
    <p:sldId id="276" r:id="rId7"/>
    <p:sldId id="1015" r:id="rId8"/>
    <p:sldId id="1027" r:id="rId9"/>
    <p:sldId id="2007577122" r:id="rId10"/>
    <p:sldId id="1017" r:id="rId11"/>
    <p:sldId id="273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56" d="100"/>
          <a:sy n="56" d="100"/>
        </p:scale>
        <p:origin x="10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8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79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0224409-AA4E-4870-978C-3047CE3E8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1494ED73-D721-9C92-F2D1-9B32BB22A020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B0B40B0F-BB13-ECAC-BC5A-A9DE9AB3C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E7810CDF-A2CF-FFED-BFB3-03482F56E71C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A71940-B7F7-6317-A8E0-03B77A325CC1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8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4CDB0D-C9C8-AB40-6C2E-124D2A87B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EF4563FB-60C3-288E-1FAC-6D0DCF50A810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DF31D61E-8544-D5BC-1161-0F191FDC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D3D44CC-6EA3-9BD8-12CE-C84A83359453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D6F8A852-578B-E1C9-D6CD-7B07A8796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BC94B38-C984-D124-9D9D-5F5E95676ECB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645A48A-A97D-B5BB-63B9-A953C2C1B1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0F6013E4-8137-FBFC-EC99-0AE0DDD2E709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4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8432C5-E325-6B43-9B02-FD1C13B6F277}"/>
              </a:ext>
            </a:extLst>
          </p:cNvPr>
          <p:cNvGrpSpPr/>
          <p:nvPr/>
        </p:nvGrpSpPr>
        <p:grpSpPr>
          <a:xfrm>
            <a:off x="683803" y="2352273"/>
            <a:ext cx="4875866" cy="4412736"/>
            <a:chOff x="98263" y="3700528"/>
            <a:chExt cx="3798579" cy="33000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A81DCE-3057-A549-9F17-43F12C115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3FEC21-B47F-C94A-AD90-0982E4F1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98263" y="3725935"/>
              <a:ext cx="2481781" cy="32389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711EB0-AA0E-CF6B-08A2-85150A5D5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869" y="2511421"/>
            <a:ext cx="688298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384BEF7D-7C36-93FF-E896-2CF7075A3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10" y="2238965"/>
            <a:ext cx="5276613" cy="5276613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88A97-C026-3013-F82E-817398991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225" y="2614291"/>
            <a:ext cx="662083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4FED4346-6E47-582D-5C56-B638EF704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9" t="21499" r="6210" b="18315"/>
          <a:stretch/>
        </p:blipFill>
        <p:spPr>
          <a:xfrm>
            <a:off x="3855800" y="627797"/>
            <a:ext cx="8050385" cy="5442804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DB7F519C-3C78-4674-4C7F-2860FCAD25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666461"/>
            <a:ext cx="5191539" cy="5191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2E279-043C-4B49-A1F6-EE4086119D93}"/>
              </a:ext>
            </a:extLst>
          </p:cNvPr>
          <p:cNvSpPr txBox="1"/>
          <p:nvPr/>
        </p:nvSpPr>
        <p:spPr>
          <a:xfrm>
            <a:off x="4594318" y="1944014"/>
            <a:ext cx="65733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3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8" b="97152" l="2535" r="97773">
                        <a14:foregroundMark x1="70968" y1="24970" x2="72888" y2="34667"/>
                        <a14:foregroundMark x1="34255" y1="51636" x2="71198" y2="63818"/>
                        <a14:foregroundMark x1="77727" y1="53152" x2="53149" y2="59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824" y="973073"/>
            <a:ext cx="4859383" cy="6224561"/>
          </a:xfrm>
          <a:prstGeom prst="rect">
            <a:avLst/>
          </a:prstGeom>
        </p:spPr>
      </p:pic>
      <p:sp>
        <p:nvSpPr>
          <p:cNvPr id="3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4480558" y="208570"/>
            <a:ext cx="6109681" cy="2751800"/>
          </a:xfrm>
          <a:custGeom>
            <a:avLst/>
            <a:gdLst>
              <a:gd name="csX0" fmla="*/ 6560331 w 6109681"/>
              <a:gd name="csY0" fmla="*/ 2060988 h 2751800"/>
              <a:gd name="csX1" fmla="*/ 5573728 w 6109681"/>
              <a:gd name="csY1" fmla="*/ 2154357 h 2751800"/>
              <a:gd name="csX2" fmla="*/ 2706399 w 6109681"/>
              <a:gd name="csY2" fmla="*/ 2742821 h 2751800"/>
              <a:gd name="csX3" fmla="*/ 267813 w 6109681"/>
              <a:gd name="csY3" fmla="*/ 812534 h 2751800"/>
              <a:gd name="csX4" fmla="*/ 3261340 w 6109681"/>
              <a:gd name="csY4" fmla="*/ 3148 h 2751800"/>
              <a:gd name="csX5" fmla="*/ 6037769 w 6109681"/>
              <a:gd name="csY5" fmla="*/ 1672680 h 2751800"/>
              <a:gd name="csX6" fmla="*/ 6560331 w 6109681"/>
              <a:gd name="csY6" fmla="*/ 2060988 h 2751800"/>
              <a:gd name="csX0" fmla="*/ 6560331 w 6109681"/>
              <a:gd name="csY0" fmla="*/ 2060988 h 2751800"/>
              <a:gd name="csX1" fmla="*/ 5573728 w 6109681"/>
              <a:gd name="csY1" fmla="*/ 2154357 h 2751800"/>
              <a:gd name="csX2" fmla="*/ 2706399 w 6109681"/>
              <a:gd name="csY2" fmla="*/ 2742821 h 2751800"/>
              <a:gd name="csX3" fmla="*/ 267813 w 6109681"/>
              <a:gd name="csY3" fmla="*/ 812534 h 2751800"/>
              <a:gd name="csX4" fmla="*/ 3261340 w 6109681"/>
              <a:gd name="csY4" fmla="*/ 3148 h 2751800"/>
              <a:gd name="csX5" fmla="*/ 6037769 w 6109681"/>
              <a:gd name="csY5" fmla="*/ 1672680 h 2751800"/>
              <a:gd name="csX6" fmla="*/ 6560331 w 6109681"/>
              <a:gd name="csY6" fmla="*/ 2060988 h 2751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6109681" h="2751800" fill="none" extrusionOk="0">
                <a:moveTo>
                  <a:pt x="6560331" y="2060988"/>
                </a:moveTo>
                <a:cubicBezTo>
                  <a:pt x="6381689" y="2011528"/>
                  <a:pt x="5703669" y="2210489"/>
                  <a:pt x="5573728" y="2154357"/>
                </a:cubicBezTo>
                <a:cubicBezTo>
                  <a:pt x="4756652" y="2400616"/>
                  <a:pt x="3998917" y="2995640"/>
                  <a:pt x="2706399" y="2742821"/>
                </a:cubicBezTo>
                <a:cubicBezTo>
                  <a:pt x="795765" y="2459035"/>
                  <a:pt x="-870871" y="1639919"/>
                  <a:pt x="267813" y="812534"/>
                </a:cubicBezTo>
                <a:cubicBezTo>
                  <a:pt x="787135" y="47508"/>
                  <a:pt x="1752901" y="-108819"/>
                  <a:pt x="3261340" y="3148"/>
                </a:cubicBezTo>
                <a:cubicBezTo>
                  <a:pt x="4959022" y="-29120"/>
                  <a:pt x="6521644" y="805352"/>
                  <a:pt x="6037769" y="1672680"/>
                </a:cubicBezTo>
                <a:cubicBezTo>
                  <a:pt x="6246886" y="1823522"/>
                  <a:pt x="6440170" y="2020158"/>
                  <a:pt x="6560331" y="2060988"/>
                </a:cubicBezTo>
                <a:close/>
              </a:path>
              <a:path w="6109681" h="2751800" stroke="0" extrusionOk="0">
                <a:moveTo>
                  <a:pt x="6560331" y="2060988"/>
                </a:moveTo>
                <a:cubicBezTo>
                  <a:pt x="6361327" y="2030773"/>
                  <a:pt x="5879705" y="2130814"/>
                  <a:pt x="5573728" y="2154357"/>
                </a:cubicBezTo>
                <a:cubicBezTo>
                  <a:pt x="4990869" y="2719651"/>
                  <a:pt x="3890928" y="2885693"/>
                  <a:pt x="2706399" y="2742821"/>
                </a:cubicBezTo>
                <a:cubicBezTo>
                  <a:pt x="620508" y="2841492"/>
                  <a:pt x="-255863" y="1937517"/>
                  <a:pt x="267813" y="812534"/>
                </a:cubicBezTo>
                <a:cubicBezTo>
                  <a:pt x="746463" y="387785"/>
                  <a:pt x="1959100" y="-40418"/>
                  <a:pt x="3261340" y="3148"/>
                </a:cubicBezTo>
                <a:cubicBezTo>
                  <a:pt x="4996369" y="-44513"/>
                  <a:pt x="6606096" y="915711"/>
                  <a:pt x="6037769" y="1672680"/>
                </a:cubicBezTo>
                <a:cubicBezTo>
                  <a:pt x="6064445" y="1716389"/>
                  <a:pt x="6327081" y="1874457"/>
                  <a:pt x="6560331" y="2060988"/>
                </a:cubicBezTo>
                <a:close/>
              </a:path>
              <a:path w="6109681" h="2751800" fill="none" stroke="0" extrusionOk="0">
                <a:moveTo>
                  <a:pt x="6560331" y="2060988"/>
                </a:moveTo>
                <a:cubicBezTo>
                  <a:pt x="6375227" y="1994015"/>
                  <a:pt x="5711580" y="2217006"/>
                  <a:pt x="5573728" y="2154357"/>
                </a:cubicBezTo>
                <a:cubicBezTo>
                  <a:pt x="4718154" y="2440363"/>
                  <a:pt x="3852500" y="2955365"/>
                  <a:pt x="2706399" y="2742821"/>
                </a:cubicBezTo>
                <a:cubicBezTo>
                  <a:pt x="619098" y="2788997"/>
                  <a:pt x="-490667" y="1771634"/>
                  <a:pt x="267813" y="812534"/>
                </a:cubicBezTo>
                <a:cubicBezTo>
                  <a:pt x="752786" y="357492"/>
                  <a:pt x="1606176" y="-74876"/>
                  <a:pt x="3261340" y="3148"/>
                </a:cubicBezTo>
                <a:cubicBezTo>
                  <a:pt x="5056848" y="26462"/>
                  <a:pt x="6482256" y="849921"/>
                  <a:pt x="6037769" y="1672680"/>
                </a:cubicBezTo>
                <a:cubicBezTo>
                  <a:pt x="6240680" y="1806346"/>
                  <a:pt x="6442629" y="2014065"/>
                  <a:pt x="6560331" y="206098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6560331 w 6109681"/>
                      <a:gd name="connsiteY0" fmla="*/ 2060988 h 2751800"/>
                      <a:gd name="connsiteX1" fmla="*/ 5573728 w 6109681"/>
                      <a:gd name="connsiteY1" fmla="*/ 2154357 h 2751800"/>
                      <a:gd name="connsiteX2" fmla="*/ 2706399 w 6109681"/>
                      <a:gd name="connsiteY2" fmla="*/ 2742821 h 2751800"/>
                      <a:gd name="connsiteX3" fmla="*/ 267813 w 6109681"/>
                      <a:gd name="connsiteY3" fmla="*/ 812534 h 2751800"/>
                      <a:gd name="connsiteX4" fmla="*/ 3261340 w 6109681"/>
                      <a:gd name="connsiteY4" fmla="*/ 3148 h 2751800"/>
                      <a:gd name="connsiteX5" fmla="*/ 6037769 w 6109681"/>
                      <a:gd name="connsiteY5" fmla="*/ 1672680 h 2751800"/>
                      <a:gd name="connsiteX6" fmla="*/ 6560331 w 6109681"/>
                      <a:gd name="connsiteY6" fmla="*/ 2060988 h 2751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09681" h="2751800" fill="none" extrusionOk="0">
                        <a:moveTo>
                          <a:pt x="6560331" y="2060988"/>
                        </a:moveTo>
                        <a:cubicBezTo>
                          <a:pt x="6361242" y="1992354"/>
                          <a:pt x="5716319" y="2223382"/>
                          <a:pt x="5573728" y="2154357"/>
                        </a:cubicBezTo>
                        <a:cubicBezTo>
                          <a:pt x="4789468" y="2432862"/>
                          <a:pt x="3878806" y="2856891"/>
                          <a:pt x="2706399" y="2742821"/>
                        </a:cubicBezTo>
                        <a:cubicBezTo>
                          <a:pt x="685692" y="2595975"/>
                          <a:pt x="-661460" y="1655622"/>
                          <a:pt x="267813" y="812534"/>
                        </a:cubicBezTo>
                        <a:cubicBezTo>
                          <a:pt x="789655" y="192542"/>
                          <a:pt x="1772642" y="-102627"/>
                          <a:pt x="3261340" y="3148"/>
                        </a:cubicBezTo>
                        <a:cubicBezTo>
                          <a:pt x="5081595" y="36423"/>
                          <a:pt x="6453950" y="843454"/>
                          <a:pt x="6037769" y="1672680"/>
                        </a:cubicBezTo>
                        <a:cubicBezTo>
                          <a:pt x="6228349" y="1821155"/>
                          <a:pt x="6439643" y="2013785"/>
                          <a:pt x="6560331" y="2060988"/>
                        </a:cubicBezTo>
                        <a:close/>
                      </a:path>
                      <a:path w="6109681" h="2751800" stroke="0" extrusionOk="0">
                        <a:moveTo>
                          <a:pt x="6560331" y="2060988"/>
                        </a:moveTo>
                        <a:cubicBezTo>
                          <a:pt x="6382901" y="2039987"/>
                          <a:pt x="5866734" y="2138809"/>
                          <a:pt x="5573728" y="2154357"/>
                        </a:cubicBezTo>
                        <a:cubicBezTo>
                          <a:pt x="4843215" y="2584031"/>
                          <a:pt x="3798126" y="2921655"/>
                          <a:pt x="2706399" y="2742821"/>
                        </a:cubicBezTo>
                        <a:cubicBezTo>
                          <a:pt x="622257" y="2725765"/>
                          <a:pt x="-409161" y="1776852"/>
                          <a:pt x="267813" y="812534"/>
                        </a:cubicBezTo>
                        <a:cubicBezTo>
                          <a:pt x="775267" y="358905"/>
                          <a:pt x="1876892" y="-17627"/>
                          <a:pt x="3261340" y="3148"/>
                        </a:cubicBezTo>
                        <a:cubicBezTo>
                          <a:pt x="4986811" y="4112"/>
                          <a:pt x="6592427" y="885463"/>
                          <a:pt x="6037769" y="1672680"/>
                        </a:cubicBezTo>
                        <a:cubicBezTo>
                          <a:pt x="6098906" y="1757140"/>
                          <a:pt x="6342942" y="1903275"/>
                          <a:pt x="6560331" y="20609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gặp tình huống như các bạn nhỏ trong video vừa xem chưa?</a:t>
            </a:r>
          </a:p>
        </p:txBody>
      </p:sp>
      <p:sp>
        <p:nvSpPr>
          <p:cNvPr id="7" name="Speech Bubble: Oval 38">
            <a:extLst>
              <a:ext uri="{FF2B5EF4-FFF2-40B4-BE49-F238E27FC236}">
                <a16:creationId xmlns:a16="http://schemas.microsoft.com/office/drawing/2014/main" id="{842F9A46-92CB-1556-DFA5-4A254C3CAB44}"/>
              </a:ext>
            </a:extLst>
          </p:cNvPr>
          <p:cNvSpPr/>
          <p:nvPr/>
        </p:nvSpPr>
        <p:spPr>
          <a:xfrm flipH="1">
            <a:off x="5017768" y="3180370"/>
            <a:ext cx="6109681" cy="2751800"/>
          </a:xfrm>
          <a:custGeom>
            <a:avLst/>
            <a:gdLst>
              <a:gd name="csX0" fmla="*/ 6560331 w 6109681"/>
              <a:gd name="csY0" fmla="*/ 2060988 h 2751800"/>
              <a:gd name="csX1" fmla="*/ 5573728 w 6109681"/>
              <a:gd name="csY1" fmla="*/ 2154357 h 2751800"/>
              <a:gd name="csX2" fmla="*/ 2706399 w 6109681"/>
              <a:gd name="csY2" fmla="*/ 2742821 h 2751800"/>
              <a:gd name="csX3" fmla="*/ 267813 w 6109681"/>
              <a:gd name="csY3" fmla="*/ 812534 h 2751800"/>
              <a:gd name="csX4" fmla="*/ 3261340 w 6109681"/>
              <a:gd name="csY4" fmla="*/ 3148 h 2751800"/>
              <a:gd name="csX5" fmla="*/ 6037769 w 6109681"/>
              <a:gd name="csY5" fmla="*/ 1672680 h 2751800"/>
              <a:gd name="csX6" fmla="*/ 6560331 w 6109681"/>
              <a:gd name="csY6" fmla="*/ 2060988 h 2751800"/>
              <a:gd name="csX0" fmla="*/ 6560331 w 6109681"/>
              <a:gd name="csY0" fmla="*/ 2060988 h 2751800"/>
              <a:gd name="csX1" fmla="*/ 5573728 w 6109681"/>
              <a:gd name="csY1" fmla="*/ 2154357 h 2751800"/>
              <a:gd name="csX2" fmla="*/ 2706399 w 6109681"/>
              <a:gd name="csY2" fmla="*/ 2742821 h 2751800"/>
              <a:gd name="csX3" fmla="*/ 267813 w 6109681"/>
              <a:gd name="csY3" fmla="*/ 812534 h 2751800"/>
              <a:gd name="csX4" fmla="*/ 3261340 w 6109681"/>
              <a:gd name="csY4" fmla="*/ 3148 h 2751800"/>
              <a:gd name="csX5" fmla="*/ 6037769 w 6109681"/>
              <a:gd name="csY5" fmla="*/ 1672680 h 2751800"/>
              <a:gd name="csX6" fmla="*/ 6560331 w 6109681"/>
              <a:gd name="csY6" fmla="*/ 2060988 h 2751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6109681" h="2751800" fill="none" extrusionOk="0">
                <a:moveTo>
                  <a:pt x="6560331" y="2060988"/>
                </a:moveTo>
                <a:cubicBezTo>
                  <a:pt x="6381689" y="2011528"/>
                  <a:pt x="5703669" y="2210489"/>
                  <a:pt x="5573728" y="2154357"/>
                </a:cubicBezTo>
                <a:cubicBezTo>
                  <a:pt x="4756652" y="2400616"/>
                  <a:pt x="3998917" y="2995640"/>
                  <a:pt x="2706399" y="2742821"/>
                </a:cubicBezTo>
                <a:cubicBezTo>
                  <a:pt x="795765" y="2459035"/>
                  <a:pt x="-870871" y="1639919"/>
                  <a:pt x="267813" y="812534"/>
                </a:cubicBezTo>
                <a:cubicBezTo>
                  <a:pt x="787135" y="47508"/>
                  <a:pt x="1752901" y="-108819"/>
                  <a:pt x="3261340" y="3148"/>
                </a:cubicBezTo>
                <a:cubicBezTo>
                  <a:pt x="4959022" y="-29120"/>
                  <a:pt x="6521644" y="805352"/>
                  <a:pt x="6037769" y="1672680"/>
                </a:cubicBezTo>
                <a:cubicBezTo>
                  <a:pt x="6246886" y="1823522"/>
                  <a:pt x="6440170" y="2020158"/>
                  <a:pt x="6560331" y="2060988"/>
                </a:cubicBezTo>
                <a:close/>
              </a:path>
              <a:path w="6109681" h="2751800" stroke="0" extrusionOk="0">
                <a:moveTo>
                  <a:pt x="6560331" y="2060988"/>
                </a:moveTo>
                <a:cubicBezTo>
                  <a:pt x="6361327" y="2030773"/>
                  <a:pt x="5879705" y="2130814"/>
                  <a:pt x="5573728" y="2154357"/>
                </a:cubicBezTo>
                <a:cubicBezTo>
                  <a:pt x="4990869" y="2719651"/>
                  <a:pt x="3890928" y="2885693"/>
                  <a:pt x="2706399" y="2742821"/>
                </a:cubicBezTo>
                <a:cubicBezTo>
                  <a:pt x="620508" y="2841492"/>
                  <a:pt x="-255863" y="1937517"/>
                  <a:pt x="267813" y="812534"/>
                </a:cubicBezTo>
                <a:cubicBezTo>
                  <a:pt x="746463" y="387785"/>
                  <a:pt x="1959100" y="-40418"/>
                  <a:pt x="3261340" y="3148"/>
                </a:cubicBezTo>
                <a:cubicBezTo>
                  <a:pt x="4996369" y="-44513"/>
                  <a:pt x="6606096" y="915711"/>
                  <a:pt x="6037769" y="1672680"/>
                </a:cubicBezTo>
                <a:cubicBezTo>
                  <a:pt x="6064445" y="1716389"/>
                  <a:pt x="6327081" y="1874457"/>
                  <a:pt x="6560331" y="2060988"/>
                </a:cubicBezTo>
                <a:close/>
              </a:path>
              <a:path w="6109681" h="2751800" fill="none" stroke="0" extrusionOk="0">
                <a:moveTo>
                  <a:pt x="6560331" y="2060988"/>
                </a:moveTo>
                <a:cubicBezTo>
                  <a:pt x="6375227" y="1994015"/>
                  <a:pt x="5711580" y="2217006"/>
                  <a:pt x="5573728" y="2154357"/>
                </a:cubicBezTo>
                <a:cubicBezTo>
                  <a:pt x="4718154" y="2440363"/>
                  <a:pt x="3852500" y="2955365"/>
                  <a:pt x="2706399" y="2742821"/>
                </a:cubicBezTo>
                <a:cubicBezTo>
                  <a:pt x="619098" y="2788997"/>
                  <a:pt x="-490667" y="1771634"/>
                  <a:pt x="267813" y="812534"/>
                </a:cubicBezTo>
                <a:cubicBezTo>
                  <a:pt x="752786" y="357492"/>
                  <a:pt x="1606176" y="-74876"/>
                  <a:pt x="3261340" y="3148"/>
                </a:cubicBezTo>
                <a:cubicBezTo>
                  <a:pt x="5056848" y="26462"/>
                  <a:pt x="6482256" y="849921"/>
                  <a:pt x="6037769" y="1672680"/>
                </a:cubicBezTo>
                <a:cubicBezTo>
                  <a:pt x="6240680" y="1806346"/>
                  <a:pt x="6442629" y="2014065"/>
                  <a:pt x="6560331" y="206098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6560331 w 6109681"/>
                      <a:gd name="connsiteY0" fmla="*/ 2060988 h 2751800"/>
                      <a:gd name="connsiteX1" fmla="*/ 5573728 w 6109681"/>
                      <a:gd name="connsiteY1" fmla="*/ 2154357 h 2751800"/>
                      <a:gd name="connsiteX2" fmla="*/ 2706399 w 6109681"/>
                      <a:gd name="connsiteY2" fmla="*/ 2742821 h 2751800"/>
                      <a:gd name="connsiteX3" fmla="*/ 267813 w 6109681"/>
                      <a:gd name="connsiteY3" fmla="*/ 812534 h 2751800"/>
                      <a:gd name="connsiteX4" fmla="*/ 3261340 w 6109681"/>
                      <a:gd name="connsiteY4" fmla="*/ 3148 h 2751800"/>
                      <a:gd name="connsiteX5" fmla="*/ 6037769 w 6109681"/>
                      <a:gd name="connsiteY5" fmla="*/ 1672680 h 2751800"/>
                      <a:gd name="connsiteX6" fmla="*/ 6560331 w 6109681"/>
                      <a:gd name="connsiteY6" fmla="*/ 2060988 h 2751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09681" h="2751800" fill="none" extrusionOk="0">
                        <a:moveTo>
                          <a:pt x="6560331" y="2060988"/>
                        </a:moveTo>
                        <a:cubicBezTo>
                          <a:pt x="6361242" y="1992354"/>
                          <a:pt x="5716319" y="2223382"/>
                          <a:pt x="5573728" y="2154357"/>
                        </a:cubicBezTo>
                        <a:cubicBezTo>
                          <a:pt x="4789468" y="2432862"/>
                          <a:pt x="3878806" y="2856891"/>
                          <a:pt x="2706399" y="2742821"/>
                        </a:cubicBezTo>
                        <a:cubicBezTo>
                          <a:pt x="685692" y="2595975"/>
                          <a:pt x="-661460" y="1655622"/>
                          <a:pt x="267813" y="812534"/>
                        </a:cubicBezTo>
                        <a:cubicBezTo>
                          <a:pt x="789655" y="192542"/>
                          <a:pt x="1772642" y="-102627"/>
                          <a:pt x="3261340" y="3148"/>
                        </a:cubicBezTo>
                        <a:cubicBezTo>
                          <a:pt x="5081595" y="36423"/>
                          <a:pt x="6453950" y="843454"/>
                          <a:pt x="6037769" y="1672680"/>
                        </a:cubicBezTo>
                        <a:cubicBezTo>
                          <a:pt x="6228349" y="1821155"/>
                          <a:pt x="6439643" y="2013785"/>
                          <a:pt x="6560331" y="2060988"/>
                        </a:cubicBezTo>
                        <a:close/>
                      </a:path>
                      <a:path w="6109681" h="2751800" stroke="0" extrusionOk="0">
                        <a:moveTo>
                          <a:pt x="6560331" y="2060988"/>
                        </a:moveTo>
                        <a:cubicBezTo>
                          <a:pt x="6382901" y="2039987"/>
                          <a:pt x="5866734" y="2138809"/>
                          <a:pt x="5573728" y="2154357"/>
                        </a:cubicBezTo>
                        <a:cubicBezTo>
                          <a:pt x="4843215" y="2584031"/>
                          <a:pt x="3798126" y="2921655"/>
                          <a:pt x="2706399" y="2742821"/>
                        </a:cubicBezTo>
                        <a:cubicBezTo>
                          <a:pt x="622257" y="2725765"/>
                          <a:pt x="-409161" y="1776852"/>
                          <a:pt x="267813" y="812534"/>
                        </a:cubicBezTo>
                        <a:cubicBezTo>
                          <a:pt x="775267" y="358905"/>
                          <a:pt x="1876892" y="-17627"/>
                          <a:pt x="3261340" y="3148"/>
                        </a:cubicBezTo>
                        <a:cubicBezTo>
                          <a:pt x="4986811" y="4112"/>
                          <a:pt x="6592427" y="885463"/>
                          <a:pt x="6037769" y="1672680"/>
                        </a:cubicBezTo>
                        <a:cubicBezTo>
                          <a:pt x="6098906" y="1757140"/>
                          <a:pt x="6342942" y="1903275"/>
                          <a:pt x="6560331" y="20609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gặp tình huống đó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42081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BC2B7B1-F641-E00D-99C2-2F0333FA5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657A008-7AA7-6326-9972-F6CDB0E3E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8" y="152394"/>
            <a:ext cx="11878982" cy="67056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7D82393-C248-4B5D-E962-263F6F262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3" t="44271" r="87708" b="42073"/>
          <a:stretch/>
        </p:blipFill>
        <p:spPr>
          <a:xfrm>
            <a:off x="1479498" y="2694623"/>
            <a:ext cx="1003300" cy="9398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D641921-FFF6-4206-DC4B-5B6B46825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187" t="17698" r="6563" b="52591"/>
          <a:stretch/>
        </p:blipFill>
        <p:spPr>
          <a:xfrm>
            <a:off x="8686800" y="992880"/>
            <a:ext cx="1981200" cy="204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FCC88A3-76DC-E00C-5241-A563F0DBB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0" b="17667"/>
          <a:stretch/>
        </p:blipFill>
        <p:spPr>
          <a:xfrm>
            <a:off x="7967386" y="2630004"/>
            <a:ext cx="4970107" cy="4252297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8" y="-133839"/>
            <a:ext cx="1450596" cy="1557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613" y="341089"/>
            <a:ext cx="4432176" cy="243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86E5C-99F5-5432-7F5D-41C874C13A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7292" y="908979"/>
            <a:ext cx="3834716" cy="199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E16AD-6FD4-0E40-84F1-27D122B91E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3348" y="2333272"/>
            <a:ext cx="887654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8432C5-E325-6B43-9B02-FD1C13B6F277}"/>
              </a:ext>
            </a:extLst>
          </p:cNvPr>
          <p:cNvGrpSpPr/>
          <p:nvPr/>
        </p:nvGrpSpPr>
        <p:grpSpPr>
          <a:xfrm>
            <a:off x="683803" y="2352273"/>
            <a:ext cx="4875866" cy="4412736"/>
            <a:chOff x="98263" y="3700528"/>
            <a:chExt cx="3798579" cy="33000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A81DCE-3057-A549-9F17-43F12C115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3FEC21-B47F-C94A-AD90-0982E4F1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98263" y="3725935"/>
              <a:ext cx="2481781" cy="32389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E3D4A7-E2A9-2635-A7A0-29BB7675E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569" y="1958918"/>
            <a:ext cx="5968501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735" y="-1164399"/>
            <a:ext cx="11159775" cy="7879097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84BEF7D-7C36-93FF-E896-2CF7075A3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020" y="2867939"/>
            <a:ext cx="4179009" cy="4179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734195-48D7-3740-0856-63781FD4513F}"/>
              </a:ext>
            </a:extLst>
          </p:cNvPr>
          <p:cNvSpPr txBox="1"/>
          <p:nvPr/>
        </p:nvSpPr>
        <p:spPr>
          <a:xfrm>
            <a:off x="2194560" y="2034540"/>
            <a:ext cx="6206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những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tình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huống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cần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khi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ở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7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908906" y="1511290"/>
            <a:ext cx="4083802" cy="830997"/>
          </a:xfrm>
          <a:custGeom>
            <a:avLst/>
            <a:gdLst>
              <a:gd name="csX0" fmla="*/ 0 w 4083802"/>
              <a:gd name="csY0" fmla="*/ 0 h 830997"/>
              <a:gd name="csX1" fmla="*/ 4083802 w 4083802"/>
              <a:gd name="csY1" fmla="*/ 0 h 830997"/>
              <a:gd name="csX2" fmla="*/ 4083802 w 4083802"/>
              <a:gd name="csY2" fmla="*/ 830997 h 830997"/>
              <a:gd name="csX3" fmla="*/ 0 w 4083802"/>
              <a:gd name="csY3" fmla="*/ 830997 h 830997"/>
              <a:gd name="csX4" fmla="*/ 0 w 4083802"/>
              <a:gd name="csY4" fmla="*/ 0 h 8309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083802" h="830997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50536" y="288481"/>
                  <a:pt x="4070340" y="519308"/>
                  <a:pt x="4083802" y="830997"/>
                </a:cubicBezTo>
                <a:cubicBezTo>
                  <a:pt x="3051223" y="666236"/>
                  <a:pt x="754054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4083802" h="830997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125100" y="365209"/>
                  <a:pt x="4137704" y="657770"/>
                  <a:pt x="4083802" y="830997"/>
                </a:cubicBezTo>
                <a:cubicBezTo>
                  <a:pt x="3331179" y="685137"/>
                  <a:pt x="131369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Những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tình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huống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nào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em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cần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tìm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kiếm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sự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hỗ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trợ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908906" y="2798407"/>
            <a:ext cx="4171752" cy="830997"/>
          </a:xfrm>
          <a:custGeom>
            <a:avLst/>
            <a:gdLst>
              <a:gd name="csX0" fmla="*/ 0 w 4171752"/>
              <a:gd name="csY0" fmla="*/ 0 h 830997"/>
              <a:gd name="csX1" fmla="*/ 4171752 w 4171752"/>
              <a:gd name="csY1" fmla="*/ 0 h 830997"/>
              <a:gd name="csX2" fmla="*/ 4171752 w 4171752"/>
              <a:gd name="csY2" fmla="*/ 830997 h 830997"/>
              <a:gd name="csX3" fmla="*/ 0 w 4171752"/>
              <a:gd name="csY3" fmla="*/ 830997 h 830997"/>
              <a:gd name="csX4" fmla="*/ 0 w 4171752"/>
              <a:gd name="csY4" fmla="*/ 0 h 8309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171752" h="830997" fill="none" extrusionOk="0">
                <a:moveTo>
                  <a:pt x="0" y="0"/>
                </a:moveTo>
                <a:cubicBezTo>
                  <a:pt x="488270" y="5222"/>
                  <a:pt x="2270016" y="24918"/>
                  <a:pt x="4171752" y="0"/>
                </a:cubicBezTo>
                <a:cubicBezTo>
                  <a:pt x="4238486" y="288481"/>
                  <a:pt x="4158290" y="519308"/>
                  <a:pt x="4171752" y="830997"/>
                </a:cubicBezTo>
                <a:cubicBezTo>
                  <a:pt x="2988591" y="666236"/>
                  <a:pt x="10549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4171752" h="830997" stroke="0" extrusionOk="0">
                <a:moveTo>
                  <a:pt x="0" y="0"/>
                </a:moveTo>
                <a:cubicBezTo>
                  <a:pt x="426643" y="11849"/>
                  <a:pt x="2562557" y="-161459"/>
                  <a:pt x="4171752" y="0"/>
                </a:cubicBezTo>
                <a:cubicBezTo>
                  <a:pt x="4213050" y="365209"/>
                  <a:pt x="4225654" y="657770"/>
                  <a:pt x="4171752" y="830997"/>
                </a:cubicBezTo>
                <a:cubicBezTo>
                  <a:pt x="3327123" y="685137"/>
                  <a:pt x="1498473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Những tình huống nào em có thể tự giải quyết? Vì sao?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pic>
        <p:nvPicPr>
          <p:cNvPr id="26" name="Picture 6" descr="https://i.pinimg.com/564x/4b/a0/55/4ba0553d5b3761cb2bc89cc78e33b8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9947" r="89876">
                        <a14:foregroundMark x1="34103" y1="36667" x2="35702" y2="47778"/>
                        <a14:foregroundMark x1="35702" y1="47778" x2="35702" y2="47778"/>
                        <a14:foregroundMark x1="47780" y1="57333" x2="48313" y2="84000"/>
                        <a14:foregroundMark x1="31972" y1="72222" x2="40675" y2="81333"/>
                        <a14:foregroundMark x1="40675" y1="81333" x2="40675" y2="81333"/>
                        <a14:foregroundMark x1="53464" y1="56444" x2="63055" y2="66222"/>
                        <a14:foregroundMark x1="63055" y1="66222" x2="63055" y2="66222"/>
                        <a14:foregroundMark x1="20782" y1="78667" x2="21847" y2="8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498" y="4176254"/>
            <a:ext cx="3585652" cy="286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059"/>
          <a:stretch/>
        </p:blipFill>
        <p:spPr>
          <a:xfrm>
            <a:off x="1992086" y="1248759"/>
            <a:ext cx="5606143" cy="5305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EBA9AB-793F-4C3C-BE6F-9C319869C20A}"/>
              </a:ext>
            </a:extLst>
          </p:cNvPr>
          <p:cNvGrpSpPr/>
          <p:nvPr/>
        </p:nvGrpSpPr>
        <p:grpSpPr>
          <a:xfrm>
            <a:off x="7847927" y="3313065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663F2D-BB44-40F8-B084-DC331D7C4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9D48D-C4A8-41C5-9CB2-5A4A3DCCCB1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1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182049"/>
            <a:ext cx="86650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cách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kiếm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và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ý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nghĩa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của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việc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kiếm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khi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ở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nhà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1" y="1536448"/>
            <a:ext cx="6828312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795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95196" y="2985122"/>
            <a:ext cx="6792492" cy="1090596"/>
            <a:chOff x="7095999" y="3429000"/>
            <a:chExt cx="6906460" cy="1090596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-1" y="4657716"/>
            <a:ext cx="6852063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53CA9F-3266-27CE-012F-0F4192371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199" y="1238353"/>
            <a:ext cx="4524499" cy="2770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EE56F4-FB16-0296-7B5F-8ED6ECFA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949" y="3905859"/>
            <a:ext cx="4417620" cy="295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07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72" y="291526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872309" y="357000"/>
            <a:ext cx="10756025" cy="136961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Kể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thêm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kiếm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kiếm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hỗ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trợ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mà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27612" y="1580694"/>
            <a:ext cx="3939869" cy="2373588"/>
            <a:chOff x="7027291" y="1235167"/>
            <a:chExt cx="3939869" cy="23735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AE3625-182B-49AA-A14F-71098F3A4F4A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7" name="图片 7">
                <a:extLst>
                  <a:ext uri="{FF2B5EF4-FFF2-40B4-BE49-F238E27FC236}">
                    <a16:creationId xmlns:a16="http://schemas.microsoft.com/office/drawing/2014/main" id="{4C69E7DD-70A6-4A7F-B32A-1FB24F953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1BB0AE0-E045-4437-9D10-567B37C558B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641100" y="1941790"/>
              <a:ext cx="245291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6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196</Words>
  <Application>Microsoft Office PowerPoint</Application>
  <PresentationFormat>Widescreen</PresentationFormat>
  <Paragraphs>18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DengXian</vt:lpstr>
      <vt:lpstr>DengXian</vt:lpstr>
      <vt:lpstr>等线 Light</vt:lpstr>
      <vt:lpstr>Arial</vt:lpstr>
      <vt:lpstr>Calibri</vt:lpstr>
      <vt:lpstr>Cambria</vt:lpstr>
      <vt:lpstr>iCiel Cadena</vt:lpstr>
      <vt:lpstr>Pattaya</vt:lpstr>
      <vt:lpstr>千图网海量PPT模板www.58pic.com 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Đặng Thị Thúy Ngọc</cp:lastModifiedBy>
  <cp:revision>56</cp:revision>
  <dcterms:created xsi:type="dcterms:W3CDTF">2022-02-24T14:05:55Z</dcterms:created>
  <dcterms:modified xsi:type="dcterms:W3CDTF">2026-04-02T03:51:51Z</dcterms:modified>
</cp:coreProperties>
</file>