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1" grpId="0" animBg="1"/>
      <p:bldP spid="12" grpId="0" animBg="1"/>
      <p:bldP spid="13" grpId="0" animBg="1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 animBg="1"/>
      <p:bldP spid="20" grpId="0"/>
      <p:bldP spid="22" grpId="0"/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 animBg="1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22" grpId="0" animBg="1"/>
      <p:bldP spid="25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339</Words>
  <Application>Microsoft Office PowerPoint</Application>
  <PresentationFormat>Custom</PresentationFormat>
  <Paragraphs>114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137</cp:revision>
  <dcterms:created xsi:type="dcterms:W3CDTF">2021-06-02T01:34:28Z</dcterms:created>
  <dcterms:modified xsi:type="dcterms:W3CDTF">2025-01-13T00:56:23Z</dcterms:modified>
</cp:coreProperties>
</file>