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6" r:id="rId4"/>
    <p:sldId id="287" r:id="rId5"/>
    <p:sldId id="293" r:id="rId6"/>
    <p:sldId id="290" r:id="rId7"/>
    <p:sldId id="289" r:id="rId8"/>
    <p:sldId id="291" r:id="rId9"/>
    <p:sldId id="292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52035" y="1436590"/>
            <a:ext cx="6704399" cy="40564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38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THỪA SỐ - TÍCH</a:t>
            </a:r>
            <a:endParaRPr lang="en-US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8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1+2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446</Words>
  <Application>Microsoft Office PowerPoint</Application>
  <PresentationFormat>Màn hình rộng</PresentationFormat>
  <Paragraphs>172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PC</cp:lastModifiedBy>
  <cp:revision>151</cp:revision>
  <dcterms:created xsi:type="dcterms:W3CDTF">2021-06-02T01:34:28Z</dcterms:created>
  <dcterms:modified xsi:type="dcterms:W3CDTF">2025-01-15T01:43:37Z</dcterms:modified>
</cp:coreProperties>
</file>