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2" r:id="rId3"/>
    <p:sldId id="296" r:id="rId4"/>
    <p:sldId id="297" r:id="rId5"/>
    <p:sldId id="293" r:id="rId6"/>
    <p:sldId id="268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99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7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7C50-C1E7-4AB6-BD31-F83D3409098E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2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emf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31899" y="-124665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321613" y="-943474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36484" y="1770017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861312" y="2318649"/>
            <a:ext cx="5611395" cy="1861827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817271" y="2608985"/>
            <a:ext cx="7470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 - VIẾT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8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7416"/>
            <a:ext cx="12192000" cy="303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05" y="-1"/>
            <a:ext cx="10769782" cy="1915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04" y="2239598"/>
            <a:ext cx="11864084" cy="190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33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034"/>
            <a:ext cx="12192000" cy="331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2952" y="1559226"/>
            <a:ext cx="2114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ruộng</a:t>
            </a:r>
            <a:endParaRPr lang="en-US" sz="4000" b="1"/>
          </a:p>
        </p:txBody>
      </p:sp>
      <p:sp>
        <p:nvSpPr>
          <p:cNvPr id="6" name="Rectangle 5"/>
          <p:cNvSpPr/>
          <p:nvPr/>
        </p:nvSpPr>
        <p:spPr>
          <a:xfrm>
            <a:off x="2512952" y="507547"/>
            <a:ext cx="6448167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chính tả</a:t>
            </a:r>
            <a:endParaRPr lang="en-US" sz="4800" b="1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1958" y="2272949"/>
            <a:ext cx="13355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endParaRPr lang="en-US" sz="4000" b="1"/>
          </a:p>
        </p:txBody>
      </p:sp>
      <p:sp>
        <p:nvSpPr>
          <p:cNvPr id="8" name="Rectangle 7"/>
          <p:cNvSpPr/>
          <p:nvPr/>
        </p:nvSpPr>
        <p:spPr>
          <a:xfrm>
            <a:off x="2641059" y="3068524"/>
            <a:ext cx="2101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ròng</a:t>
            </a:r>
            <a:endParaRPr lang="en-US" sz="4000" b="1"/>
          </a:p>
        </p:txBody>
      </p:sp>
      <p:sp>
        <p:nvSpPr>
          <p:cNvPr id="9" name="Rectangle 8"/>
          <p:cNvSpPr/>
          <p:nvPr/>
        </p:nvSpPr>
        <p:spPr>
          <a:xfrm>
            <a:off x="6549377" y="1559226"/>
            <a:ext cx="2075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endParaRPr lang="en-US" sz="4000" b="1"/>
          </a:p>
        </p:txBody>
      </p:sp>
      <p:sp>
        <p:nvSpPr>
          <p:cNvPr id="10" name="Rectangle 9"/>
          <p:cNvSpPr/>
          <p:nvPr/>
        </p:nvSpPr>
        <p:spPr>
          <a:xfrm>
            <a:off x="6549377" y="2360638"/>
            <a:ext cx="2075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xuôi </a:t>
            </a:r>
            <a:endParaRPr lang="en-US" sz="4000" b="1"/>
          </a:p>
        </p:txBody>
      </p:sp>
      <p:sp>
        <p:nvSpPr>
          <p:cNvPr id="11" name="Rectangle 10"/>
          <p:cNvSpPr/>
          <p:nvPr/>
        </p:nvSpPr>
        <p:spPr>
          <a:xfrm>
            <a:off x="6549376" y="3068524"/>
            <a:ext cx="2075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969814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0012" y="56007"/>
            <a:ext cx="5437765" cy="5756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702" y="1533643"/>
            <a:ext cx="4428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GV kiểm tra tư thế ngồi viết, cầm bút.</a:t>
            </a:r>
          </a:p>
        </p:txBody>
      </p:sp>
      <p:pic>
        <p:nvPicPr>
          <p:cNvPr id="8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2" y="56007"/>
            <a:ext cx="1440067" cy="14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72354" y="82134"/>
            <a:ext cx="1440067" cy="14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034"/>
            <a:ext cx="12192000" cy="331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619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4696"/>
            <a:ext cx="12192000" cy="193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8240" y="401391"/>
            <a:ext cx="10718319" cy="744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06000"/>
              </a:lnSpc>
              <a:spcAft>
                <a:spcPts val="195"/>
              </a:spcAft>
              <a:buClr>
                <a:srgbClr val="70B3DA"/>
              </a:buClr>
              <a:buSzPts val="1250"/>
            </a:pPr>
            <a:r>
              <a:rPr lang="en-US" sz="4000" b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Tìm tên sự vật có tiếng bắt đầu bằng </a:t>
            </a:r>
            <a:r>
              <a:rPr lang="en-US" sz="4000" b="1" i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4000" b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hoặc </a:t>
            </a:r>
            <a:r>
              <a:rPr lang="en-US" sz="4000" b="1" i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4000" b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" y="1456644"/>
            <a:ext cx="10487025" cy="2638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8154" y="4155939"/>
            <a:ext cx="1736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 cầu</a:t>
            </a:r>
            <a:endParaRPr lang="en-US" sz="4000"/>
          </a:p>
        </p:txBody>
      </p:sp>
      <p:sp>
        <p:nvSpPr>
          <p:cNvPr id="6" name="Rectangle 5"/>
          <p:cNvSpPr/>
          <p:nvPr/>
        </p:nvSpPr>
        <p:spPr>
          <a:xfrm>
            <a:off x="5437709" y="4263733"/>
            <a:ext cx="15087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cá</a:t>
            </a:r>
            <a:endParaRPr lang="en-US" sz="4000"/>
          </a:p>
        </p:txBody>
      </p:sp>
      <p:sp>
        <p:nvSpPr>
          <p:cNvPr id="7" name="Rectangle 6"/>
          <p:cNvSpPr/>
          <p:nvPr/>
        </p:nvSpPr>
        <p:spPr>
          <a:xfrm>
            <a:off x="8822791" y="4155939"/>
            <a:ext cx="1936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kiến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06996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" y="70348"/>
            <a:ext cx="11821886" cy="4998040"/>
          </a:xfrm>
          <a:prstGeom prst="rect">
            <a:avLst/>
          </a:prstGeom>
        </p:spPr>
      </p:pic>
      <p:pic>
        <p:nvPicPr>
          <p:cNvPr id="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4696"/>
            <a:ext cx="12192000" cy="193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87287" y="1450003"/>
            <a:ext cx="543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07519" y="147580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76264" y="147612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2447" y="218742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3841" y="1528026"/>
            <a:ext cx="543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08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" y="132125"/>
            <a:ext cx="11666629" cy="5272520"/>
          </a:xfrm>
          <a:prstGeom prst="rect">
            <a:avLst/>
          </a:prstGeom>
        </p:spPr>
      </p:pic>
      <p:pic>
        <p:nvPicPr>
          <p:cNvPr id="8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4696"/>
            <a:ext cx="12192000" cy="193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89654" y="1540787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4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0582" y="157964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63201" y="1566611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8573" y="237990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68624" y="2379903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4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529608" y="2419093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4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59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58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STD_DELL</cp:lastModifiedBy>
  <cp:revision>101</cp:revision>
  <dcterms:created xsi:type="dcterms:W3CDTF">2021-04-06T13:29:12Z</dcterms:created>
  <dcterms:modified xsi:type="dcterms:W3CDTF">2026-01-15T08:22:13Z</dcterms:modified>
</cp:coreProperties>
</file>