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70" r:id="rId3"/>
    <p:sldId id="272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05591"/>
            <a:ext cx="6522857" cy="5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" y="668381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693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092958" y="3591583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53792" y="3669959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3683725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368372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366995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5027"/>
            <a:ext cx="12002718" cy="301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634" y="193767"/>
            <a:ext cx="11138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1 - 2 đồ vật yêu thích và nói về đặc điểm, công dụng của chúng. </a:t>
            </a:r>
            <a:endParaRPr lang="en-US" sz="360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42" y="-1"/>
            <a:ext cx="8126685" cy="5013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 có hình chóp được dùng để che mưa, che nắng; mũ được đan bằng len dùng để đội đầu vào mùa lạnh;…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0916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03" y="257720"/>
            <a:ext cx="12041696" cy="59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3" y="849085"/>
            <a:ext cx="11820985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101</cp:revision>
  <dcterms:created xsi:type="dcterms:W3CDTF">2021-04-06T13:29:12Z</dcterms:created>
  <dcterms:modified xsi:type="dcterms:W3CDTF">2026-01-15T08:26:05Z</dcterms:modified>
</cp:coreProperties>
</file>