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1E54-D2F5-7D77-1C0E-9E567C918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43D18-3626-BFB6-F543-5E0A1EB7A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85196-FE37-7AA2-1CE5-5A95754F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10142-0EAF-F121-8BEA-D8398273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F0534-704B-029F-351B-3F17BAA4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0724B-5C24-56C0-B28E-CD7F0D42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B5F3B-522B-76EE-81FC-AE55E1EFB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1360C-E023-19D2-CB32-9A41BD63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C47B4-B08E-FE88-66B7-AC823BF1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1FEE5-DB3E-A925-64C4-84ADA891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16FE09-5C19-32A4-A7AC-75C0DB4D59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0BE0B-F0C1-B1E5-AD27-90D9ADE1E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114F-FD84-A3EB-EB5C-DF425C42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A457D-7364-BC13-04B9-B6CF9B4B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84E5F-F52D-93FD-FE66-D78B45F0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5FC2-1F98-94F1-786E-8E5673A4B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F1F3-5218-6826-2246-B3D539E1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DB5BD-5E54-172C-547B-1CF9D469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52EC0-D55A-406D-21A5-E6472F793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25AD-1900-8BD0-C11A-3440C55FA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1C36-739B-1866-C5EC-C70C1E1AB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0E98E-19C4-595C-BC8D-4DACF509C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A27A0-9796-BEA0-0ECC-6FB0BE32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A3DAA-6363-2820-71D4-99F9F026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2A5F-10EF-1725-218E-11080E83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8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221F-20C3-BD5E-CBAC-F8ADD158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296A-9550-A0E2-6432-6682DDA9A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1D38C-E83F-A5C1-2D56-B2AFC4456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DEC2F-2F57-4110-7006-FDC8DF74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E10F6-D623-59EF-F940-8202C01C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8082F-202B-89F6-8944-4F4E7D76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32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B66F9-5BC9-F140-9266-459F6717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B8D9C-8A6A-9722-42FC-D1CDA0C6F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CE33B-E30C-1B6C-43EB-21BFFA3BB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CBA9B-E546-6AE5-0E24-7EE092445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B82C35-520F-B922-1EF8-50B03578F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73AC4-FECF-2A43-F89D-5BC40975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4439FA-1343-763B-C595-EBC7F478F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C3F9BC-40AB-BFBD-8F5B-03FFE9FC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7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A382-274C-A7B5-0395-0AFB3E53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6BC9E-0186-17D0-6BDE-52E1401B3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85304-7921-5FFE-D675-321B4958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35133-BA4D-C7FB-A6DA-3EDF913A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58CBAF-5C23-A21E-39E1-EBFC8712E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ABC04-0DAB-2BF4-50EB-58074FF91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79307-0062-00D0-3396-C4257FE46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0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27523-388F-A054-C24B-5377B177B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83C3B-97D0-361B-AC5E-BD5933FF3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96E79-2CBC-49E0-2D72-A6018AFB95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8F263-F654-63F8-E95F-CA4A73D9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5C1DD-C69F-1389-A8E7-05F74C7E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CA26B-8C4E-E601-978E-2D584D17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3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B706-93EA-50AE-6F43-98E37F247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D95E1C-779E-DB82-E1D4-9F08A4DB1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8DFAE-240F-9483-30D4-631A6E04E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99AD7-EE60-0346-6E34-EC541C265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C4DDE-DBD2-0646-222A-7292DD5E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0A7F6-0B7E-2AF7-16FA-F1560824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E866DA-03D6-A67C-C16A-C988C997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86FCE-9283-3699-B603-72402584E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01215-9376-4C8B-E5C2-D501D759A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08D4-CA52-47F3-91F4-33BF7D821761}" type="datetimeFigureOut">
              <a:rPr lang="en-US" smtClean="0"/>
              <a:t>1/17/2026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C825F3-D563-6187-FDF6-0529A5E93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761A7-8858-FB83-3CF6-2637C76D1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C41B-3E4D-41CE-AC48-F5746A09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427F-4C86-E6CB-B268-A7C19A484D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6C291-BBB4-A479-639E-7B781AFBF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306657E-32A8-53D1-3C0F-5FEC3392F06F}"/>
              </a:ext>
            </a:extLst>
          </p:cNvPr>
          <p:cNvGrpSpPr/>
          <p:nvPr/>
        </p:nvGrpSpPr>
        <p:grpSpPr>
          <a:xfrm>
            <a:off x="357093" y="330488"/>
            <a:ext cx="9619419" cy="1457325"/>
            <a:chOff x="357093" y="395803"/>
            <a:chExt cx="9619419" cy="14573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9386DE-34DD-F388-39AA-025015B0E831}"/>
                </a:ext>
              </a:extLst>
            </p:cNvPr>
            <p:cNvGrpSpPr/>
            <p:nvPr/>
          </p:nvGrpSpPr>
          <p:grpSpPr>
            <a:xfrm>
              <a:off x="357093" y="395803"/>
              <a:ext cx="9263158" cy="1457325"/>
              <a:chOff x="357093" y="395803"/>
              <a:chExt cx="9263158" cy="145732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B04A35-9D51-1F62-4504-D5CFDA99C913}"/>
                  </a:ext>
                </a:extLst>
              </p:cNvPr>
              <p:cNvSpPr/>
              <p:nvPr/>
            </p:nvSpPr>
            <p:spPr>
              <a:xfrm>
                <a:off x="915147" y="874181"/>
                <a:ext cx="8705104" cy="74295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198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DFBECEE-A0D3-58FA-81EC-A8499DF50E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24111" y1="18587" x2="23188" y2="11060"/>
                            <a14:backgroundMark x1="24506" y1="72965" x2="24901" y2="90015"/>
                          </a14:backgroundRemoval>
                        </a14:imgEffect>
                      </a14:imgLayer>
                    </a14:imgProps>
                  </a:ext>
                </a:extLst>
              </a:blip>
              <a:srcRect l="6787" t="18530" r="54116" b="21952"/>
              <a:stretch/>
            </p:blipFill>
            <p:spPr>
              <a:xfrm>
                <a:off x="357093" y="395803"/>
                <a:ext cx="1116107" cy="1457325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5954B1-3743-A36C-9321-BB1450D2DFF8}"/>
                </a:ext>
              </a:extLst>
            </p:cNvPr>
            <p:cNvSpPr txBox="1"/>
            <p:nvPr/>
          </p:nvSpPr>
          <p:spPr>
            <a:xfrm>
              <a:off x="1473199" y="939799"/>
              <a:ext cx="8503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bừa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1006EF-FB3D-C5AB-7DEF-E69EBAAD1ABA}"/>
              </a:ext>
            </a:extLst>
          </p:cNvPr>
          <p:cNvGrpSpPr/>
          <p:nvPr/>
        </p:nvGrpSpPr>
        <p:grpSpPr>
          <a:xfrm>
            <a:off x="915146" y="2331506"/>
            <a:ext cx="5653304" cy="3325318"/>
            <a:chOff x="442696" y="2246807"/>
            <a:chExt cx="6767729" cy="25511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63FE5A-29BD-0559-D738-98F0EF9AAF65}"/>
                </a:ext>
              </a:extLst>
            </p:cNvPr>
            <p:cNvSpPr txBox="1"/>
            <p:nvPr/>
          </p:nvSpPr>
          <p:spPr>
            <a:xfrm>
              <a:off x="654423" y="2427849"/>
              <a:ext cx="620357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 vứt, xả rác bừa bãi không chỉ gây nên hiện tượng ô nhiễm môi trường nước. Không khí mà còn gây nên mất mỹ quan đô thị.</a:t>
              </a:r>
              <a:r>
                <a:rPr lang="en-US" sz="3200" b="1" i="0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îṧḷiḓè">
              <a:extLst>
                <a:ext uri="{FF2B5EF4-FFF2-40B4-BE49-F238E27FC236}">
                  <a16:creationId xmlns:a16="http://schemas.microsoft.com/office/drawing/2014/main" id="{43F2B4AB-7F21-5A8E-C1AC-BAA8963431D8}"/>
                </a:ext>
              </a:extLst>
            </p:cNvPr>
            <p:cNvSpPr/>
            <p:nvPr/>
          </p:nvSpPr>
          <p:spPr bwMode="auto">
            <a:xfrm>
              <a:off x="442696" y="2246807"/>
              <a:ext cx="6767729" cy="2551101"/>
            </a:xfrm>
            <a:prstGeom prst="rect">
              <a:avLst/>
            </a:prstGeom>
            <a:noFill/>
            <a:ln w="38100">
              <a:solidFill>
                <a:srgbClr val="7FB14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4377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127号-月岩体" panose="020F0502020204030204"/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BFD06D-F210-FE0E-3A72-A995EE793354}"/>
              </a:ext>
            </a:extLst>
          </p:cNvPr>
          <p:cNvGrpSpPr/>
          <p:nvPr/>
        </p:nvGrpSpPr>
        <p:grpSpPr>
          <a:xfrm>
            <a:off x="7562850" y="2009775"/>
            <a:ext cx="3990975" cy="3438526"/>
            <a:chOff x="7562850" y="2009775"/>
            <a:chExt cx="3990975" cy="343852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33B588-5801-8334-A602-C78F30DC5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4" t="13232" r="11793" b="14466"/>
            <a:stretch/>
          </p:blipFill>
          <p:spPr>
            <a:xfrm>
              <a:off x="7562850" y="2009775"/>
              <a:ext cx="3990975" cy="34385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70D1C5-8FFE-CFBE-1FA2-3345C8140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32"/>
            <a:stretch/>
          </p:blipFill>
          <p:spPr>
            <a:xfrm>
              <a:off x="7795227" y="2095510"/>
              <a:ext cx="1520221" cy="1530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20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283C4-2D9D-7CEF-94A9-702DBA3CF4C7}"/>
              </a:ext>
            </a:extLst>
          </p:cNvPr>
          <p:cNvGrpSpPr/>
          <p:nvPr/>
        </p:nvGrpSpPr>
        <p:grpSpPr>
          <a:xfrm>
            <a:off x="923925" y="733425"/>
            <a:ext cx="6657975" cy="3638550"/>
            <a:chOff x="2438400" y="1466850"/>
            <a:chExt cx="6657975" cy="363855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BD3953F-40B4-50D4-E9DD-2BDAC17DA2DA}"/>
                </a:ext>
              </a:extLst>
            </p:cNvPr>
            <p:cNvSpPr/>
            <p:nvPr/>
          </p:nvSpPr>
          <p:spPr>
            <a:xfrm>
              <a:off x="2438400" y="1466850"/>
              <a:ext cx="6657975" cy="3638550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82B14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5954B1-3743-A36C-9321-BB1450D2DFF8}"/>
                </a:ext>
              </a:extLst>
            </p:cNvPr>
            <p:cNvSpPr txBox="1"/>
            <p:nvPr/>
          </p:nvSpPr>
          <p:spPr>
            <a:xfrm>
              <a:off x="3549650" y="2422177"/>
              <a:ext cx="46894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Qua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video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hậu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vứt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bừa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DB43435-F143-5CA8-F911-5EB18BA37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5" r="28693" b="53611"/>
          <a:stretch/>
        </p:blipFill>
        <p:spPr>
          <a:xfrm>
            <a:off x="7953375" y="1467221"/>
            <a:ext cx="2968624" cy="46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8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9D269E-924D-61D3-01C5-0EA0FF1AF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55" y="714375"/>
            <a:ext cx="6632685" cy="5257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F2C7F76-5DAC-C29D-66C0-B7AE2656744E}"/>
              </a:ext>
            </a:extLst>
          </p:cNvPr>
          <p:cNvGrpSpPr/>
          <p:nvPr/>
        </p:nvGrpSpPr>
        <p:grpSpPr>
          <a:xfrm>
            <a:off x="0" y="1253250"/>
            <a:ext cx="5919882" cy="1457325"/>
            <a:chOff x="357093" y="395803"/>
            <a:chExt cx="5919882" cy="14573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7FFCBAD-5C71-B121-7C5A-3AF7E3070189}"/>
                </a:ext>
              </a:extLst>
            </p:cNvPr>
            <p:cNvGrpSpPr/>
            <p:nvPr/>
          </p:nvGrpSpPr>
          <p:grpSpPr>
            <a:xfrm>
              <a:off x="357093" y="395803"/>
              <a:ext cx="5176932" cy="1457325"/>
              <a:chOff x="357093" y="395803"/>
              <a:chExt cx="5176932" cy="145732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11B5E90-B453-9515-9B75-9ACC53CED0E9}"/>
                  </a:ext>
                </a:extLst>
              </p:cNvPr>
              <p:cNvSpPr/>
              <p:nvPr/>
            </p:nvSpPr>
            <p:spPr>
              <a:xfrm>
                <a:off x="915147" y="874181"/>
                <a:ext cx="4618878" cy="74295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198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1AE445A-F8DB-FB60-42B4-B2D4C80707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>
                            <a14:backgroundMark x1="24111" y1="18587" x2="23188" y2="11060"/>
                            <a14:backgroundMark x1="24506" y1="72965" x2="24901" y2="90015"/>
                          </a14:backgroundRemoval>
                        </a14:imgEffect>
                      </a14:imgLayer>
                    </a14:imgProps>
                  </a:ext>
                </a:extLst>
              </a:blip>
              <a:srcRect l="6787" t="18530" r="54116" b="21952"/>
              <a:stretch/>
            </p:blipFill>
            <p:spPr>
              <a:xfrm>
                <a:off x="357093" y="395803"/>
                <a:ext cx="1116107" cy="145732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2190A8-5B12-D269-887A-D62D8200E2F6}"/>
                </a:ext>
              </a:extLst>
            </p:cNvPr>
            <p:cNvSpPr txBox="1"/>
            <p:nvPr/>
          </p:nvSpPr>
          <p:spPr>
            <a:xfrm>
              <a:off x="1473200" y="939799"/>
              <a:ext cx="48037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đang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DE912F-E44D-7FDC-D225-9BE9F630A4F4}"/>
              </a:ext>
            </a:extLst>
          </p:cNvPr>
          <p:cNvGrpSpPr/>
          <p:nvPr/>
        </p:nvGrpSpPr>
        <p:grpSpPr>
          <a:xfrm>
            <a:off x="353060" y="3010172"/>
            <a:ext cx="4109197" cy="2359749"/>
            <a:chOff x="353060" y="3010172"/>
            <a:chExt cx="4109197" cy="2359749"/>
          </a:xfrm>
        </p:grpSpPr>
        <p:sp>
          <p:nvSpPr>
            <p:cNvPr id="16" name="任意多边形: 形状 3">
              <a:extLst>
                <a:ext uri="{FF2B5EF4-FFF2-40B4-BE49-F238E27FC236}">
                  <a16:creationId xmlns:a16="http://schemas.microsoft.com/office/drawing/2014/main" id="{237230FD-253C-E74D-70EB-791938DA04B5}"/>
                </a:ext>
              </a:extLst>
            </p:cNvPr>
            <p:cNvSpPr/>
            <p:nvPr/>
          </p:nvSpPr>
          <p:spPr>
            <a:xfrm>
              <a:off x="353060" y="3010172"/>
              <a:ext cx="4109197" cy="2359749"/>
            </a:xfrm>
            <a:custGeom>
              <a:avLst/>
              <a:gdLst>
                <a:gd name="connsiteX0" fmla="*/ 2122286 w 11863859"/>
                <a:gd name="connsiteY0" fmla="*/ 1698596 h 7558829"/>
                <a:gd name="connsiteX1" fmla="*/ 3515658 w 11863859"/>
                <a:gd name="connsiteY1" fmla="*/ 87510 h 7558829"/>
                <a:gd name="connsiteX2" fmla="*/ 6737829 w 11863859"/>
                <a:gd name="connsiteY2" fmla="*/ 334253 h 7558829"/>
                <a:gd name="connsiteX3" fmla="*/ 9321372 w 11863859"/>
                <a:gd name="connsiteY3" fmla="*/ 1350253 h 7558829"/>
                <a:gd name="connsiteX4" fmla="*/ 10105143 w 11863859"/>
                <a:gd name="connsiteY4" fmla="*/ 3454824 h 7558829"/>
                <a:gd name="connsiteX5" fmla="*/ 11861372 w 11863859"/>
                <a:gd name="connsiteY5" fmla="*/ 4166024 h 7558829"/>
                <a:gd name="connsiteX6" fmla="*/ 10409943 w 11863859"/>
                <a:gd name="connsiteY6" fmla="*/ 7097910 h 7558829"/>
                <a:gd name="connsiteX7" fmla="*/ 7260343 w 11863859"/>
                <a:gd name="connsiteY7" fmla="*/ 5356196 h 7558829"/>
                <a:gd name="connsiteX8" fmla="*/ 4226858 w 11863859"/>
                <a:gd name="connsiteY8" fmla="*/ 7547853 h 7558829"/>
                <a:gd name="connsiteX9" fmla="*/ 2630286 w 11863859"/>
                <a:gd name="connsiteY9" fmla="*/ 4224081 h 7558829"/>
                <a:gd name="connsiteX10" fmla="*/ 3200 w 11863859"/>
                <a:gd name="connsiteY10" fmla="*/ 3556424 h 7558829"/>
                <a:gd name="connsiteX11" fmla="*/ 2122286 w 11863859"/>
                <a:gd name="connsiteY11" fmla="*/ 1698596 h 7558829"/>
                <a:gd name="connsiteX0" fmla="*/ 2123930 w 11865503"/>
                <a:gd name="connsiteY0" fmla="*/ 1698596 h 7558829"/>
                <a:gd name="connsiteX1" fmla="*/ 3517302 w 11865503"/>
                <a:gd name="connsiteY1" fmla="*/ 87510 h 7558829"/>
                <a:gd name="connsiteX2" fmla="*/ 6739473 w 11865503"/>
                <a:gd name="connsiteY2" fmla="*/ 334253 h 7558829"/>
                <a:gd name="connsiteX3" fmla="*/ 9323016 w 11865503"/>
                <a:gd name="connsiteY3" fmla="*/ 1350253 h 7558829"/>
                <a:gd name="connsiteX4" fmla="*/ 10106787 w 11865503"/>
                <a:gd name="connsiteY4" fmla="*/ 3454824 h 7558829"/>
                <a:gd name="connsiteX5" fmla="*/ 11863016 w 11865503"/>
                <a:gd name="connsiteY5" fmla="*/ 4166024 h 7558829"/>
                <a:gd name="connsiteX6" fmla="*/ 10411587 w 11865503"/>
                <a:gd name="connsiteY6" fmla="*/ 7097910 h 7558829"/>
                <a:gd name="connsiteX7" fmla="*/ 7261987 w 11865503"/>
                <a:gd name="connsiteY7" fmla="*/ 5356196 h 7558829"/>
                <a:gd name="connsiteX8" fmla="*/ 4228502 w 11865503"/>
                <a:gd name="connsiteY8" fmla="*/ 7547853 h 7558829"/>
                <a:gd name="connsiteX9" fmla="*/ 2631930 w 11865503"/>
                <a:gd name="connsiteY9" fmla="*/ 4224081 h 7558829"/>
                <a:gd name="connsiteX10" fmla="*/ 4844 w 11865503"/>
                <a:gd name="connsiteY10" fmla="*/ 3556424 h 7558829"/>
                <a:gd name="connsiteX11" fmla="*/ 2123930 w 11865503"/>
                <a:gd name="connsiteY11" fmla="*/ 1698596 h 7558829"/>
                <a:gd name="connsiteX0" fmla="*/ 2141983 w 11883556"/>
                <a:gd name="connsiteY0" fmla="*/ 1698596 h 7558829"/>
                <a:gd name="connsiteX1" fmla="*/ 3535355 w 11883556"/>
                <a:gd name="connsiteY1" fmla="*/ 87510 h 7558829"/>
                <a:gd name="connsiteX2" fmla="*/ 6757526 w 11883556"/>
                <a:gd name="connsiteY2" fmla="*/ 334253 h 7558829"/>
                <a:gd name="connsiteX3" fmla="*/ 9341069 w 11883556"/>
                <a:gd name="connsiteY3" fmla="*/ 1350253 h 7558829"/>
                <a:gd name="connsiteX4" fmla="*/ 10124840 w 11883556"/>
                <a:gd name="connsiteY4" fmla="*/ 3454824 h 7558829"/>
                <a:gd name="connsiteX5" fmla="*/ 11881069 w 11883556"/>
                <a:gd name="connsiteY5" fmla="*/ 4166024 h 7558829"/>
                <a:gd name="connsiteX6" fmla="*/ 10429640 w 11883556"/>
                <a:gd name="connsiteY6" fmla="*/ 7097910 h 7558829"/>
                <a:gd name="connsiteX7" fmla="*/ 7280040 w 11883556"/>
                <a:gd name="connsiteY7" fmla="*/ 5356196 h 7558829"/>
                <a:gd name="connsiteX8" fmla="*/ 4246555 w 11883556"/>
                <a:gd name="connsiteY8" fmla="*/ 7547853 h 7558829"/>
                <a:gd name="connsiteX9" fmla="*/ 2649983 w 11883556"/>
                <a:gd name="connsiteY9" fmla="*/ 4224081 h 7558829"/>
                <a:gd name="connsiteX10" fmla="*/ 22897 w 11883556"/>
                <a:gd name="connsiteY10" fmla="*/ 3556424 h 7558829"/>
                <a:gd name="connsiteX11" fmla="*/ 2141983 w 11883556"/>
                <a:gd name="connsiteY11" fmla="*/ 1698596 h 7558829"/>
                <a:gd name="connsiteX0" fmla="*/ 2120537 w 11862110"/>
                <a:gd name="connsiteY0" fmla="*/ 1698596 h 7548248"/>
                <a:gd name="connsiteX1" fmla="*/ 3513909 w 11862110"/>
                <a:gd name="connsiteY1" fmla="*/ 87510 h 7548248"/>
                <a:gd name="connsiteX2" fmla="*/ 6736080 w 11862110"/>
                <a:gd name="connsiteY2" fmla="*/ 334253 h 7548248"/>
                <a:gd name="connsiteX3" fmla="*/ 9319623 w 11862110"/>
                <a:gd name="connsiteY3" fmla="*/ 1350253 h 7548248"/>
                <a:gd name="connsiteX4" fmla="*/ 10103394 w 11862110"/>
                <a:gd name="connsiteY4" fmla="*/ 3454824 h 7548248"/>
                <a:gd name="connsiteX5" fmla="*/ 11859623 w 11862110"/>
                <a:gd name="connsiteY5" fmla="*/ 4166024 h 7548248"/>
                <a:gd name="connsiteX6" fmla="*/ 10408194 w 11862110"/>
                <a:gd name="connsiteY6" fmla="*/ 7097910 h 7548248"/>
                <a:gd name="connsiteX7" fmla="*/ 7258594 w 11862110"/>
                <a:gd name="connsiteY7" fmla="*/ 5356196 h 7548248"/>
                <a:gd name="connsiteX8" fmla="*/ 4225109 w 11862110"/>
                <a:gd name="connsiteY8" fmla="*/ 7547853 h 7548248"/>
                <a:gd name="connsiteX9" fmla="*/ 1830251 w 11862110"/>
                <a:gd name="connsiteY9" fmla="*/ 5152996 h 7548248"/>
                <a:gd name="connsiteX10" fmla="*/ 1451 w 11862110"/>
                <a:gd name="connsiteY10" fmla="*/ 3556424 h 7548248"/>
                <a:gd name="connsiteX11" fmla="*/ 2120537 w 11862110"/>
                <a:gd name="connsiteY11" fmla="*/ 1698596 h 7548248"/>
                <a:gd name="connsiteX0" fmla="*/ 2124575 w 11866148"/>
                <a:gd name="connsiteY0" fmla="*/ 1698596 h 7548248"/>
                <a:gd name="connsiteX1" fmla="*/ 3517947 w 11866148"/>
                <a:gd name="connsiteY1" fmla="*/ 87510 h 7548248"/>
                <a:gd name="connsiteX2" fmla="*/ 6740118 w 11866148"/>
                <a:gd name="connsiteY2" fmla="*/ 334253 h 7548248"/>
                <a:gd name="connsiteX3" fmla="*/ 9323661 w 11866148"/>
                <a:gd name="connsiteY3" fmla="*/ 1350253 h 7548248"/>
                <a:gd name="connsiteX4" fmla="*/ 10107432 w 11866148"/>
                <a:gd name="connsiteY4" fmla="*/ 3454824 h 7548248"/>
                <a:gd name="connsiteX5" fmla="*/ 11863661 w 11866148"/>
                <a:gd name="connsiteY5" fmla="*/ 4166024 h 7548248"/>
                <a:gd name="connsiteX6" fmla="*/ 10412232 w 11866148"/>
                <a:gd name="connsiteY6" fmla="*/ 7097910 h 7548248"/>
                <a:gd name="connsiteX7" fmla="*/ 7262632 w 11866148"/>
                <a:gd name="connsiteY7" fmla="*/ 5356196 h 7548248"/>
                <a:gd name="connsiteX8" fmla="*/ 4229147 w 11866148"/>
                <a:gd name="connsiteY8" fmla="*/ 7547853 h 7548248"/>
                <a:gd name="connsiteX9" fmla="*/ 1834289 w 11866148"/>
                <a:gd name="connsiteY9" fmla="*/ 5152996 h 7548248"/>
                <a:gd name="connsiteX10" fmla="*/ 5489 w 11866148"/>
                <a:gd name="connsiteY10" fmla="*/ 3556424 h 7548248"/>
                <a:gd name="connsiteX11" fmla="*/ 2124575 w 11866148"/>
                <a:gd name="connsiteY11" fmla="*/ 1698596 h 7548248"/>
                <a:gd name="connsiteX0" fmla="*/ 2124575 w 11866148"/>
                <a:gd name="connsiteY0" fmla="*/ 1698596 h 7112848"/>
                <a:gd name="connsiteX1" fmla="*/ 3517947 w 11866148"/>
                <a:gd name="connsiteY1" fmla="*/ 87510 h 7112848"/>
                <a:gd name="connsiteX2" fmla="*/ 6740118 w 11866148"/>
                <a:gd name="connsiteY2" fmla="*/ 334253 h 7112848"/>
                <a:gd name="connsiteX3" fmla="*/ 9323661 w 11866148"/>
                <a:gd name="connsiteY3" fmla="*/ 1350253 h 7112848"/>
                <a:gd name="connsiteX4" fmla="*/ 10107432 w 11866148"/>
                <a:gd name="connsiteY4" fmla="*/ 3454824 h 7112848"/>
                <a:gd name="connsiteX5" fmla="*/ 11863661 w 11866148"/>
                <a:gd name="connsiteY5" fmla="*/ 4166024 h 7112848"/>
                <a:gd name="connsiteX6" fmla="*/ 10412232 w 11866148"/>
                <a:gd name="connsiteY6" fmla="*/ 7097910 h 7112848"/>
                <a:gd name="connsiteX7" fmla="*/ 7262632 w 11866148"/>
                <a:gd name="connsiteY7" fmla="*/ 5356196 h 7112848"/>
                <a:gd name="connsiteX8" fmla="*/ 4606519 w 11866148"/>
                <a:gd name="connsiteY8" fmla="*/ 6502825 h 7112848"/>
                <a:gd name="connsiteX9" fmla="*/ 1834289 w 11866148"/>
                <a:gd name="connsiteY9" fmla="*/ 5152996 h 7112848"/>
                <a:gd name="connsiteX10" fmla="*/ 5489 w 11866148"/>
                <a:gd name="connsiteY10" fmla="*/ 3556424 h 7112848"/>
                <a:gd name="connsiteX11" fmla="*/ 2124575 w 11866148"/>
                <a:gd name="connsiteY11" fmla="*/ 1698596 h 7112848"/>
                <a:gd name="connsiteX0" fmla="*/ 2124575 w 11866075"/>
                <a:gd name="connsiteY0" fmla="*/ 1698596 h 7164819"/>
                <a:gd name="connsiteX1" fmla="*/ 3517947 w 11866075"/>
                <a:gd name="connsiteY1" fmla="*/ 87510 h 7164819"/>
                <a:gd name="connsiteX2" fmla="*/ 6740118 w 11866075"/>
                <a:gd name="connsiteY2" fmla="*/ 334253 h 7164819"/>
                <a:gd name="connsiteX3" fmla="*/ 9323661 w 11866075"/>
                <a:gd name="connsiteY3" fmla="*/ 1350253 h 7164819"/>
                <a:gd name="connsiteX4" fmla="*/ 10107432 w 11866075"/>
                <a:gd name="connsiteY4" fmla="*/ 3454824 h 7164819"/>
                <a:gd name="connsiteX5" fmla="*/ 11863661 w 11866075"/>
                <a:gd name="connsiteY5" fmla="*/ 4166024 h 7164819"/>
                <a:gd name="connsiteX6" fmla="*/ 10412232 w 11866075"/>
                <a:gd name="connsiteY6" fmla="*/ 7097910 h 7164819"/>
                <a:gd name="connsiteX7" fmla="*/ 7407775 w 11866075"/>
                <a:gd name="connsiteY7" fmla="*/ 6241567 h 7164819"/>
                <a:gd name="connsiteX8" fmla="*/ 4606519 w 11866075"/>
                <a:gd name="connsiteY8" fmla="*/ 6502825 h 7164819"/>
                <a:gd name="connsiteX9" fmla="*/ 1834289 w 11866075"/>
                <a:gd name="connsiteY9" fmla="*/ 5152996 h 7164819"/>
                <a:gd name="connsiteX10" fmla="*/ 5489 w 11866075"/>
                <a:gd name="connsiteY10" fmla="*/ 3556424 h 7164819"/>
                <a:gd name="connsiteX11" fmla="*/ 2124575 w 11866075"/>
                <a:gd name="connsiteY11" fmla="*/ 1698596 h 7164819"/>
                <a:gd name="connsiteX0" fmla="*/ 2124575 w 11864135"/>
                <a:gd name="connsiteY0" fmla="*/ 1698596 h 7164819"/>
                <a:gd name="connsiteX1" fmla="*/ 3517947 w 11864135"/>
                <a:gd name="connsiteY1" fmla="*/ 87510 h 7164819"/>
                <a:gd name="connsiteX2" fmla="*/ 6740118 w 11864135"/>
                <a:gd name="connsiteY2" fmla="*/ 334253 h 7164819"/>
                <a:gd name="connsiteX3" fmla="*/ 9323661 w 11864135"/>
                <a:gd name="connsiteY3" fmla="*/ 1350253 h 7164819"/>
                <a:gd name="connsiteX4" fmla="*/ 10557374 w 11864135"/>
                <a:gd name="connsiteY4" fmla="*/ 3237110 h 7164819"/>
                <a:gd name="connsiteX5" fmla="*/ 11863661 w 11864135"/>
                <a:gd name="connsiteY5" fmla="*/ 4166024 h 7164819"/>
                <a:gd name="connsiteX6" fmla="*/ 10412232 w 11864135"/>
                <a:gd name="connsiteY6" fmla="*/ 7097910 h 7164819"/>
                <a:gd name="connsiteX7" fmla="*/ 7407775 w 11864135"/>
                <a:gd name="connsiteY7" fmla="*/ 6241567 h 7164819"/>
                <a:gd name="connsiteX8" fmla="*/ 4606519 w 11864135"/>
                <a:gd name="connsiteY8" fmla="*/ 6502825 h 7164819"/>
                <a:gd name="connsiteX9" fmla="*/ 1834289 w 11864135"/>
                <a:gd name="connsiteY9" fmla="*/ 5152996 h 7164819"/>
                <a:gd name="connsiteX10" fmla="*/ 5489 w 11864135"/>
                <a:gd name="connsiteY10" fmla="*/ 3556424 h 7164819"/>
                <a:gd name="connsiteX11" fmla="*/ 2124575 w 11864135"/>
                <a:gd name="connsiteY11" fmla="*/ 1698596 h 7164819"/>
                <a:gd name="connsiteX0" fmla="*/ 2124575 w 11864135"/>
                <a:gd name="connsiteY0" fmla="*/ 1614093 h 7080316"/>
                <a:gd name="connsiteX1" fmla="*/ 3517947 w 11864135"/>
                <a:gd name="connsiteY1" fmla="*/ 3007 h 7080316"/>
                <a:gd name="connsiteX2" fmla="*/ 9323661 w 11864135"/>
                <a:gd name="connsiteY2" fmla="*/ 1265750 h 7080316"/>
                <a:gd name="connsiteX3" fmla="*/ 10557374 w 11864135"/>
                <a:gd name="connsiteY3" fmla="*/ 3152607 h 7080316"/>
                <a:gd name="connsiteX4" fmla="*/ 11863661 w 11864135"/>
                <a:gd name="connsiteY4" fmla="*/ 4081521 h 7080316"/>
                <a:gd name="connsiteX5" fmla="*/ 10412232 w 11864135"/>
                <a:gd name="connsiteY5" fmla="*/ 7013407 h 7080316"/>
                <a:gd name="connsiteX6" fmla="*/ 7407775 w 11864135"/>
                <a:gd name="connsiteY6" fmla="*/ 6157064 h 7080316"/>
                <a:gd name="connsiteX7" fmla="*/ 4606519 w 11864135"/>
                <a:gd name="connsiteY7" fmla="*/ 6418322 h 7080316"/>
                <a:gd name="connsiteX8" fmla="*/ 1834289 w 11864135"/>
                <a:gd name="connsiteY8" fmla="*/ 5068493 h 7080316"/>
                <a:gd name="connsiteX9" fmla="*/ 5489 w 11864135"/>
                <a:gd name="connsiteY9" fmla="*/ 3471921 h 7080316"/>
                <a:gd name="connsiteX10" fmla="*/ 2124575 w 11864135"/>
                <a:gd name="connsiteY10" fmla="*/ 1614093 h 7080316"/>
                <a:gd name="connsiteX0" fmla="*/ 2124575 w 11864135"/>
                <a:gd name="connsiteY0" fmla="*/ 2106593 h 7572816"/>
                <a:gd name="connsiteX1" fmla="*/ 4998404 w 11864135"/>
                <a:gd name="connsiteY1" fmla="*/ 2021 h 7572816"/>
                <a:gd name="connsiteX2" fmla="*/ 9323661 w 11864135"/>
                <a:gd name="connsiteY2" fmla="*/ 1758250 h 7572816"/>
                <a:gd name="connsiteX3" fmla="*/ 10557374 w 11864135"/>
                <a:gd name="connsiteY3" fmla="*/ 3645107 h 7572816"/>
                <a:gd name="connsiteX4" fmla="*/ 11863661 w 11864135"/>
                <a:gd name="connsiteY4" fmla="*/ 4574021 h 7572816"/>
                <a:gd name="connsiteX5" fmla="*/ 10412232 w 11864135"/>
                <a:gd name="connsiteY5" fmla="*/ 7505907 h 7572816"/>
                <a:gd name="connsiteX6" fmla="*/ 7407775 w 11864135"/>
                <a:gd name="connsiteY6" fmla="*/ 6649564 h 7572816"/>
                <a:gd name="connsiteX7" fmla="*/ 4606519 w 11864135"/>
                <a:gd name="connsiteY7" fmla="*/ 6910822 h 7572816"/>
                <a:gd name="connsiteX8" fmla="*/ 1834289 w 11864135"/>
                <a:gd name="connsiteY8" fmla="*/ 5560993 h 7572816"/>
                <a:gd name="connsiteX9" fmla="*/ 5489 w 11864135"/>
                <a:gd name="connsiteY9" fmla="*/ 3964421 h 7572816"/>
                <a:gd name="connsiteX10" fmla="*/ 2124575 w 11864135"/>
                <a:gd name="connsiteY10" fmla="*/ 2106593 h 7572816"/>
                <a:gd name="connsiteX0" fmla="*/ 2425899 w 11875174"/>
                <a:gd name="connsiteY0" fmla="*/ 2283114 h 7575165"/>
                <a:gd name="connsiteX1" fmla="*/ 5009443 w 11875174"/>
                <a:gd name="connsiteY1" fmla="*/ 4370 h 7575165"/>
                <a:gd name="connsiteX2" fmla="*/ 9334700 w 11875174"/>
                <a:gd name="connsiteY2" fmla="*/ 1760599 h 7575165"/>
                <a:gd name="connsiteX3" fmla="*/ 10568413 w 11875174"/>
                <a:gd name="connsiteY3" fmla="*/ 3647456 h 7575165"/>
                <a:gd name="connsiteX4" fmla="*/ 11874700 w 11875174"/>
                <a:gd name="connsiteY4" fmla="*/ 4576370 h 7575165"/>
                <a:gd name="connsiteX5" fmla="*/ 10423271 w 11875174"/>
                <a:gd name="connsiteY5" fmla="*/ 7508256 h 7575165"/>
                <a:gd name="connsiteX6" fmla="*/ 7418814 w 11875174"/>
                <a:gd name="connsiteY6" fmla="*/ 6651913 h 7575165"/>
                <a:gd name="connsiteX7" fmla="*/ 4617558 w 11875174"/>
                <a:gd name="connsiteY7" fmla="*/ 6913171 h 7575165"/>
                <a:gd name="connsiteX8" fmla="*/ 1845328 w 11875174"/>
                <a:gd name="connsiteY8" fmla="*/ 5563342 h 7575165"/>
                <a:gd name="connsiteX9" fmla="*/ 16528 w 11875174"/>
                <a:gd name="connsiteY9" fmla="*/ 3966770 h 7575165"/>
                <a:gd name="connsiteX10" fmla="*/ 2425899 w 11875174"/>
                <a:gd name="connsiteY10" fmla="*/ 2283114 h 7575165"/>
                <a:gd name="connsiteX0" fmla="*/ 2425899 w 11875174"/>
                <a:gd name="connsiteY0" fmla="*/ 2283114 h 7575165"/>
                <a:gd name="connsiteX1" fmla="*/ 5009443 w 11875174"/>
                <a:gd name="connsiteY1" fmla="*/ 4370 h 7575165"/>
                <a:gd name="connsiteX2" fmla="*/ 9334700 w 11875174"/>
                <a:gd name="connsiteY2" fmla="*/ 1760599 h 7575165"/>
                <a:gd name="connsiteX3" fmla="*/ 10568413 w 11875174"/>
                <a:gd name="connsiteY3" fmla="*/ 3647456 h 7575165"/>
                <a:gd name="connsiteX4" fmla="*/ 11874700 w 11875174"/>
                <a:gd name="connsiteY4" fmla="*/ 4576370 h 7575165"/>
                <a:gd name="connsiteX5" fmla="*/ 10423271 w 11875174"/>
                <a:gd name="connsiteY5" fmla="*/ 7508256 h 7575165"/>
                <a:gd name="connsiteX6" fmla="*/ 7418814 w 11875174"/>
                <a:gd name="connsiteY6" fmla="*/ 6651913 h 7575165"/>
                <a:gd name="connsiteX7" fmla="*/ 4617558 w 11875174"/>
                <a:gd name="connsiteY7" fmla="*/ 6913171 h 7575165"/>
                <a:gd name="connsiteX8" fmla="*/ 1845328 w 11875174"/>
                <a:gd name="connsiteY8" fmla="*/ 5563342 h 7575165"/>
                <a:gd name="connsiteX9" fmla="*/ 16528 w 11875174"/>
                <a:gd name="connsiteY9" fmla="*/ 3966770 h 7575165"/>
                <a:gd name="connsiteX10" fmla="*/ 2425899 w 11875174"/>
                <a:gd name="connsiteY10" fmla="*/ 2283114 h 7575165"/>
                <a:gd name="connsiteX0" fmla="*/ 2425899 w 11875174"/>
                <a:gd name="connsiteY0" fmla="*/ 2283114 h 7575165"/>
                <a:gd name="connsiteX1" fmla="*/ 5009443 w 11875174"/>
                <a:gd name="connsiteY1" fmla="*/ 4370 h 7575165"/>
                <a:gd name="connsiteX2" fmla="*/ 9334700 w 11875174"/>
                <a:gd name="connsiteY2" fmla="*/ 1760599 h 7575165"/>
                <a:gd name="connsiteX3" fmla="*/ 10568413 w 11875174"/>
                <a:gd name="connsiteY3" fmla="*/ 3647456 h 7575165"/>
                <a:gd name="connsiteX4" fmla="*/ 11874700 w 11875174"/>
                <a:gd name="connsiteY4" fmla="*/ 4576370 h 7575165"/>
                <a:gd name="connsiteX5" fmla="*/ 10423271 w 11875174"/>
                <a:gd name="connsiteY5" fmla="*/ 7508256 h 7575165"/>
                <a:gd name="connsiteX6" fmla="*/ 7418814 w 11875174"/>
                <a:gd name="connsiteY6" fmla="*/ 6651913 h 7575165"/>
                <a:gd name="connsiteX7" fmla="*/ 4617558 w 11875174"/>
                <a:gd name="connsiteY7" fmla="*/ 6913171 h 7575165"/>
                <a:gd name="connsiteX8" fmla="*/ 1845328 w 11875174"/>
                <a:gd name="connsiteY8" fmla="*/ 5563342 h 7575165"/>
                <a:gd name="connsiteX9" fmla="*/ 16528 w 11875174"/>
                <a:gd name="connsiteY9" fmla="*/ 3966770 h 7575165"/>
                <a:gd name="connsiteX10" fmla="*/ 2425899 w 11875174"/>
                <a:gd name="connsiteY10" fmla="*/ 2283114 h 7575165"/>
                <a:gd name="connsiteX0" fmla="*/ 2425899 w 11875174"/>
                <a:gd name="connsiteY0" fmla="*/ 2283114 h 7575165"/>
                <a:gd name="connsiteX1" fmla="*/ 4762700 w 11875174"/>
                <a:gd name="connsiteY1" fmla="*/ 4370 h 7575165"/>
                <a:gd name="connsiteX2" fmla="*/ 9334700 w 11875174"/>
                <a:gd name="connsiteY2" fmla="*/ 1760599 h 7575165"/>
                <a:gd name="connsiteX3" fmla="*/ 10568413 w 11875174"/>
                <a:gd name="connsiteY3" fmla="*/ 3647456 h 7575165"/>
                <a:gd name="connsiteX4" fmla="*/ 11874700 w 11875174"/>
                <a:gd name="connsiteY4" fmla="*/ 4576370 h 7575165"/>
                <a:gd name="connsiteX5" fmla="*/ 10423271 w 11875174"/>
                <a:gd name="connsiteY5" fmla="*/ 7508256 h 7575165"/>
                <a:gd name="connsiteX6" fmla="*/ 7418814 w 11875174"/>
                <a:gd name="connsiteY6" fmla="*/ 6651913 h 7575165"/>
                <a:gd name="connsiteX7" fmla="*/ 4617558 w 11875174"/>
                <a:gd name="connsiteY7" fmla="*/ 6913171 h 7575165"/>
                <a:gd name="connsiteX8" fmla="*/ 1845328 w 11875174"/>
                <a:gd name="connsiteY8" fmla="*/ 5563342 h 7575165"/>
                <a:gd name="connsiteX9" fmla="*/ 16528 w 11875174"/>
                <a:gd name="connsiteY9" fmla="*/ 3966770 h 7575165"/>
                <a:gd name="connsiteX10" fmla="*/ 2425899 w 11875174"/>
                <a:gd name="connsiteY10" fmla="*/ 2283114 h 7575165"/>
                <a:gd name="connsiteX0" fmla="*/ 2425899 w 11875174"/>
                <a:gd name="connsiteY0" fmla="*/ 2337951 h 7630002"/>
                <a:gd name="connsiteX1" fmla="*/ 4762700 w 11875174"/>
                <a:gd name="connsiteY1" fmla="*/ 59207 h 7630002"/>
                <a:gd name="connsiteX2" fmla="*/ 9334700 w 11875174"/>
                <a:gd name="connsiteY2" fmla="*/ 1815436 h 7630002"/>
                <a:gd name="connsiteX3" fmla="*/ 10568413 w 11875174"/>
                <a:gd name="connsiteY3" fmla="*/ 3702293 h 7630002"/>
                <a:gd name="connsiteX4" fmla="*/ 11874700 w 11875174"/>
                <a:gd name="connsiteY4" fmla="*/ 4631207 h 7630002"/>
                <a:gd name="connsiteX5" fmla="*/ 10423271 w 11875174"/>
                <a:gd name="connsiteY5" fmla="*/ 7563093 h 7630002"/>
                <a:gd name="connsiteX6" fmla="*/ 7418814 w 11875174"/>
                <a:gd name="connsiteY6" fmla="*/ 6706750 h 7630002"/>
                <a:gd name="connsiteX7" fmla="*/ 4617558 w 11875174"/>
                <a:gd name="connsiteY7" fmla="*/ 6968008 h 7630002"/>
                <a:gd name="connsiteX8" fmla="*/ 1845328 w 11875174"/>
                <a:gd name="connsiteY8" fmla="*/ 5618179 h 7630002"/>
                <a:gd name="connsiteX9" fmla="*/ 16528 w 11875174"/>
                <a:gd name="connsiteY9" fmla="*/ 4021607 h 7630002"/>
                <a:gd name="connsiteX10" fmla="*/ 2425899 w 11875174"/>
                <a:gd name="connsiteY10" fmla="*/ 2337951 h 7630002"/>
                <a:gd name="connsiteX0" fmla="*/ 2425899 w 11875316"/>
                <a:gd name="connsiteY0" fmla="*/ 2344262 h 7636313"/>
                <a:gd name="connsiteX1" fmla="*/ 4762700 w 11875316"/>
                <a:gd name="connsiteY1" fmla="*/ 65518 h 7636313"/>
                <a:gd name="connsiteX2" fmla="*/ 8042928 w 11875316"/>
                <a:gd name="connsiteY2" fmla="*/ 892833 h 7636313"/>
                <a:gd name="connsiteX3" fmla="*/ 10568413 w 11875316"/>
                <a:gd name="connsiteY3" fmla="*/ 3708604 h 7636313"/>
                <a:gd name="connsiteX4" fmla="*/ 11874700 w 11875316"/>
                <a:gd name="connsiteY4" fmla="*/ 4637518 h 7636313"/>
                <a:gd name="connsiteX5" fmla="*/ 10423271 w 11875316"/>
                <a:gd name="connsiteY5" fmla="*/ 7569404 h 7636313"/>
                <a:gd name="connsiteX6" fmla="*/ 7418814 w 11875316"/>
                <a:gd name="connsiteY6" fmla="*/ 6713061 h 7636313"/>
                <a:gd name="connsiteX7" fmla="*/ 4617558 w 11875316"/>
                <a:gd name="connsiteY7" fmla="*/ 6974319 h 7636313"/>
                <a:gd name="connsiteX8" fmla="*/ 1845328 w 11875316"/>
                <a:gd name="connsiteY8" fmla="*/ 5624490 h 7636313"/>
                <a:gd name="connsiteX9" fmla="*/ 16528 w 11875316"/>
                <a:gd name="connsiteY9" fmla="*/ 4027918 h 7636313"/>
                <a:gd name="connsiteX10" fmla="*/ 2425899 w 11875316"/>
                <a:gd name="connsiteY10" fmla="*/ 2344262 h 7636313"/>
                <a:gd name="connsiteX0" fmla="*/ 2425899 w 11875316"/>
                <a:gd name="connsiteY0" fmla="*/ 2398314 h 7690365"/>
                <a:gd name="connsiteX1" fmla="*/ 4762700 w 11875316"/>
                <a:gd name="connsiteY1" fmla="*/ 119570 h 7690365"/>
                <a:gd name="connsiteX2" fmla="*/ 8042928 w 11875316"/>
                <a:gd name="connsiteY2" fmla="*/ 946885 h 7690365"/>
                <a:gd name="connsiteX3" fmla="*/ 10568413 w 11875316"/>
                <a:gd name="connsiteY3" fmla="*/ 3762656 h 7690365"/>
                <a:gd name="connsiteX4" fmla="*/ 11874700 w 11875316"/>
                <a:gd name="connsiteY4" fmla="*/ 4691570 h 7690365"/>
                <a:gd name="connsiteX5" fmla="*/ 10423271 w 11875316"/>
                <a:gd name="connsiteY5" fmla="*/ 7623456 h 7690365"/>
                <a:gd name="connsiteX6" fmla="*/ 7418814 w 11875316"/>
                <a:gd name="connsiteY6" fmla="*/ 6767113 h 7690365"/>
                <a:gd name="connsiteX7" fmla="*/ 4617558 w 11875316"/>
                <a:gd name="connsiteY7" fmla="*/ 7028371 h 7690365"/>
                <a:gd name="connsiteX8" fmla="*/ 1845328 w 11875316"/>
                <a:gd name="connsiteY8" fmla="*/ 5678542 h 7690365"/>
                <a:gd name="connsiteX9" fmla="*/ 16528 w 11875316"/>
                <a:gd name="connsiteY9" fmla="*/ 4081970 h 7690365"/>
                <a:gd name="connsiteX10" fmla="*/ 2425899 w 11875316"/>
                <a:gd name="connsiteY10" fmla="*/ 2398314 h 7690365"/>
                <a:gd name="connsiteX0" fmla="*/ 2425899 w 11875316"/>
                <a:gd name="connsiteY0" fmla="*/ 2526849 h 7818900"/>
                <a:gd name="connsiteX1" fmla="*/ 4762700 w 11875316"/>
                <a:gd name="connsiteY1" fmla="*/ 248105 h 7818900"/>
                <a:gd name="connsiteX2" fmla="*/ 8042928 w 11875316"/>
                <a:gd name="connsiteY2" fmla="*/ 1075420 h 7818900"/>
                <a:gd name="connsiteX3" fmla="*/ 10568413 w 11875316"/>
                <a:gd name="connsiteY3" fmla="*/ 3891191 h 7818900"/>
                <a:gd name="connsiteX4" fmla="*/ 11874700 w 11875316"/>
                <a:gd name="connsiteY4" fmla="*/ 4820105 h 7818900"/>
                <a:gd name="connsiteX5" fmla="*/ 10423271 w 11875316"/>
                <a:gd name="connsiteY5" fmla="*/ 7751991 h 7818900"/>
                <a:gd name="connsiteX6" fmla="*/ 7418814 w 11875316"/>
                <a:gd name="connsiteY6" fmla="*/ 6895648 h 7818900"/>
                <a:gd name="connsiteX7" fmla="*/ 4617558 w 11875316"/>
                <a:gd name="connsiteY7" fmla="*/ 7156906 h 7818900"/>
                <a:gd name="connsiteX8" fmla="*/ 1845328 w 11875316"/>
                <a:gd name="connsiteY8" fmla="*/ 5807077 h 7818900"/>
                <a:gd name="connsiteX9" fmla="*/ 16528 w 11875316"/>
                <a:gd name="connsiteY9" fmla="*/ 4210505 h 7818900"/>
                <a:gd name="connsiteX10" fmla="*/ 2425899 w 11875316"/>
                <a:gd name="connsiteY10" fmla="*/ 2526849 h 7818900"/>
                <a:gd name="connsiteX0" fmla="*/ 2958947 w 11900364"/>
                <a:gd name="connsiteY0" fmla="*/ 2039926 h 7665806"/>
                <a:gd name="connsiteX1" fmla="*/ 4787748 w 11900364"/>
                <a:gd name="connsiteY1" fmla="*/ 95011 h 7665806"/>
                <a:gd name="connsiteX2" fmla="*/ 8067976 w 11900364"/>
                <a:gd name="connsiteY2" fmla="*/ 922326 h 7665806"/>
                <a:gd name="connsiteX3" fmla="*/ 10593461 w 11900364"/>
                <a:gd name="connsiteY3" fmla="*/ 3738097 h 7665806"/>
                <a:gd name="connsiteX4" fmla="*/ 11899748 w 11900364"/>
                <a:gd name="connsiteY4" fmla="*/ 4667011 h 7665806"/>
                <a:gd name="connsiteX5" fmla="*/ 10448319 w 11900364"/>
                <a:gd name="connsiteY5" fmla="*/ 7598897 h 7665806"/>
                <a:gd name="connsiteX6" fmla="*/ 7443862 w 11900364"/>
                <a:gd name="connsiteY6" fmla="*/ 6742554 h 7665806"/>
                <a:gd name="connsiteX7" fmla="*/ 4642606 w 11900364"/>
                <a:gd name="connsiteY7" fmla="*/ 7003812 h 7665806"/>
                <a:gd name="connsiteX8" fmla="*/ 1870376 w 11900364"/>
                <a:gd name="connsiteY8" fmla="*/ 5653983 h 7665806"/>
                <a:gd name="connsiteX9" fmla="*/ 41576 w 11900364"/>
                <a:gd name="connsiteY9" fmla="*/ 4057411 h 7665806"/>
                <a:gd name="connsiteX10" fmla="*/ 2958947 w 11900364"/>
                <a:gd name="connsiteY10" fmla="*/ 2039926 h 7665806"/>
                <a:gd name="connsiteX0" fmla="*/ 3141348 w 12082765"/>
                <a:gd name="connsiteY0" fmla="*/ 2039926 h 7665806"/>
                <a:gd name="connsiteX1" fmla="*/ 4970149 w 12082765"/>
                <a:gd name="connsiteY1" fmla="*/ 95011 h 7665806"/>
                <a:gd name="connsiteX2" fmla="*/ 8250377 w 12082765"/>
                <a:gd name="connsiteY2" fmla="*/ 922326 h 7665806"/>
                <a:gd name="connsiteX3" fmla="*/ 10775862 w 12082765"/>
                <a:gd name="connsiteY3" fmla="*/ 3738097 h 7665806"/>
                <a:gd name="connsiteX4" fmla="*/ 12082149 w 12082765"/>
                <a:gd name="connsiteY4" fmla="*/ 4667011 h 7665806"/>
                <a:gd name="connsiteX5" fmla="*/ 10630720 w 12082765"/>
                <a:gd name="connsiteY5" fmla="*/ 7598897 h 7665806"/>
                <a:gd name="connsiteX6" fmla="*/ 7626263 w 12082765"/>
                <a:gd name="connsiteY6" fmla="*/ 6742554 h 7665806"/>
                <a:gd name="connsiteX7" fmla="*/ 4825007 w 12082765"/>
                <a:gd name="connsiteY7" fmla="*/ 7003812 h 7665806"/>
                <a:gd name="connsiteX8" fmla="*/ 2052777 w 12082765"/>
                <a:gd name="connsiteY8" fmla="*/ 5653983 h 7665806"/>
                <a:gd name="connsiteX9" fmla="*/ 223977 w 12082765"/>
                <a:gd name="connsiteY9" fmla="*/ 4057411 h 7665806"/>
                <a:gd name="connsiteX10" fmla="*/ 3141348 w 12082765"/>
                <a:gd name="connsiteY10" fmla="*/ 2039926 h 7665806"/>
                <a:gd name="connsiteX0" fmla="*/ 3074222 w 12015639"/>
                <a:gd name="connsiteY0" fmla="*/ 2039926 h 7665806"/>
                <a:gd name="connsiteX1" fmla="*/ 4903023 w 12015639"/>
                <a:gd name="connsiteY1" fmla="*/ 95011 h 7665806"/>
                <a:gd name="connsiteX2" fmla="*/ 8183251 w 12015639"/>
                <a:gd name="connsiteY2" fmla="*/ 922326 h 7665806"/>
                <a:gd name="connsiteX3" fmla="*/ 10708736 w 12015639"/>
                <a:gd name="connsiteY3" fmla="*/ 3738097 h 7665806"/>
                <a:gd name="connsiteX4" fmla="*/ 12015023 w 12015639"/>
                <a:gd name="connsiteY4" fmla="*/ 4667011 h 7665806"/>
                <a:gd name="connsiteX5" fmla="*/ 10563594 w 12015639"/>
                <a:gd name="connsiteY5" fmla="*/ 7598897 h 7665806"/>
                <a:gd name="connsiteX6" fmla="*/ 7559137 w 12015639"/>
                <a:gd name="connsiteY6" fmla="*/ 6742554 h 7665806"/>
                <a:gd name="connsiteX7" fmla="*/ 4757881 w 12015639"/>
                <a:gd name="connsiteY7" fmla="*/ 7003812 h 7665806"/>
                <a:gd name="connsiteX8" fmla="*/ 1985651 w 12015639"/>
                <a:gd name="connsiteY8" fmla="*/ 5653983 h 7665806"/>
                <a:gd name="connsiteX9" fmla="*/ 156851 w 12015639"/>
                <a:gd name="connsiteY9" fmla="*/ 4057411 h 7665806"/>
                <a:gd name="connsiteX10" fmla="*/ 3074222 w 12015639"/>
                <a:gd name="connsiteY10" fmla="*/ 2039926 h 7665806"/>
                <a:gd name="connsiteX0" fmla="*/ 1142460 w 10083877"/>
                <a:gd name="connsiteY0" fmla="*/ 2039926 h 7665806"/>
                <a:gd name="connsiteX1" fmla="*/ 2971261 w 10083877"/>
                <a:gd name="connsiteY1" fmla="*/ 95011 h 7665806"/>
                <a:gd name="connsiteX2" fmla="*/ 6251489 w 10083877"/>
                <a:gd name="connsiteY2" fmla="*/ 922326 h 7665806"/>
                <a:gd name="connsiteX3" fmla="*/ 8776974 w 10083877"/>
                <a:gd name="connsiteY3" fmla="*/ 3738097 h 7665806"/>
                <a:gd name="connsiteX4" fmla="*/ 10083261 w 10083877"/>
                <a:gd name="connsiteY4" fmla="*/ 4667011 h 7665806"/>
                <a:gd name="connsiteX5" fmla="*/ 8631832 w 10083877"/>
                <a:gd name="connsiteY5" fmla="*/ 7598897 h 7665806"/>
                <a:gd name="connsiteX6" fmla="*/ 5627375 w 10083877"/>
                <a:gd name="connsiteY6" fmla="*/ 6742554 h 7665806"/>
                <a:gd name="connsiteX7" fmla="*/ 2826119 w 10083877"/>
                <a:gd name="connsiteY7" fmla="*/ 7003812 h 7665806"/>
                <a:gd name="connsiteX8" fmla="*/ 53889 w 10083877"/>
                <a:gd name="connsiteY8" fmla="*/ 5653983 h 7665806"/>
                <a:gd name="connsiteX9" fmla="*/ 1142460 w 10083877"/>
                <a:gd name="connsiteY9" fmla="*/ 2039926 h 7665806"/>
                <a:gd name="connsiteX0" fmla="*/ 580156 w 10145687"/>
                <a:gd name="connsiteY0" fmla="*/ 2164577 h 7674342"/>
                <a:gd name="connsiteX1" fmla="*/ 3033071 w 10145687"/>
                <a:gd name="connsiteY1" fmla="*/ 103547 h 7674342"/>
                <a:gd name="connsiteX2" fmla="*/ 6313299 w 10145687"/>
                <a:gd name="connsiteY2" fmla="*/ 930862 h 7674342"/>
                <a:gd name="connsiteX3" fmla="*/ 8838784 w 10145687"/>
                <a:gd name="connsiteY3" fmla="*/ 3746633 h 7674342"/>
                <a:gd name="connsiteX4" fmla="*/ 10145071 w 10145687"/>
                <a:gd name="connsiteY4" fmla="*/ 4675547 h 7674342"/>
                <a:gd name="connsiteX5" fmla="*/ 8693642 w 10145687"/>
                <a:gd name="connsiteY5" fmla="*/ 7607433 h 7674342"/>
                <a:gd name="connsiteX6" fmla="*/ 5689185 w 10145687"/>
                <a:gd name="connsiteY6" fmla="*/ 6751090 h 7674342"/>
                <a:gd name="connsiteX7" fmla="*/ 2887929 w 10145687"/>
                <a:gd name="connsiteY7" fmla="*/ 7012348 h 7674342"/>
                <a:gd name="connsiteX8" fmla="*/ 115699 w 10145687"/>
                <a:gd name="connsiteY8" fmla="*/ 5662519 h 7674342"/>
                <a:gd name="connsiteX9" fmla="*/ 580156 w 10145687"/>
                <a:gd name="connsiteY9" fmla="*/ 2164577 h 7674342"/>
                <a:gd name="connsiteX0" fmla="*/ 1398508 w 10964039"/>
                <a:gd name="connsiteY0" fmla="*/ 2164577 h 7674342"/>
                <a:gd name="connsiteX1" fmla="*/ 3851423 w 10964039"/>
                <a:gd name="connsiteY1" fmla="*/ 103547 h 7674342"/>
                <a:gd name="connsiteX2" fmla="*/ 7131651 w 10964039"/>
                <a:gd name="connsiteY2" fmla="*/ 930862 h 7674342"/>
                <a:gd name="connsiteX3" fmla="*/ 9657136 w 10964039"/>
                <a:gd name="connsiteY3" fmla="*/ 3746633 h 7674342"/>
                <a:gd name="connsiteX4" fmla="*/ 10963423 w 10964039"/>
                <a:gd name="connsiteY4" fmla="*/ 4675547 h 7674342"/>
                <a:gd name="connsiteX5" fmla="*/ 9511994 w 10964039"/>
                <a:gd name="connsiteY5" fmla="*/ 7607433 h 7674342"/>
                <a:gd name="connsiteX6" fmla="*/ 6507537 w 10964039"/>
                <a:gd name="connsiteY6" fmla="*/ 6751090 h 7674342"/>
                <a:gd name="connsiteX7" fmla="*/ 3706281 w 10964039"/>
                <a:gd name="connsiteY7" fmla="*/ 7012348 h 7674342"/>
                <a:gd name="connsiteX8" fmla="*/ 48679 w 10964039"/>
                <a:gd name="connsiteY8" fmla="*/ 5154519 h 7674342"/>
                <a:gd name="connsiteX9" fmla="*/ 1398508 w 10964039"/>
                <a:gd name="connsiteY9" fmla="*/ 2164577 h 7674342"/>
                <a:gd name="connsiteX0" fmla="*/ 1398508 w 10964039"/>
                <a:gd name="connsiteY0" fmla="*/ 2164577 h 7674342"/>
                <a:gd name="connsiteX1" fmla="*/ 3851423 w 10964039"/>
                <a:gd name="connsiteY1" fmla="*/ 103547 h 7674342"/>
                <a:gd name="connsiteX2" fmla="*/ 7131651 w 10964039"/>
                <a:gd name="connsiteY2" fmla="*/ 930862 h 7674342"/>
                <a:gd name="connsiteX3" fmla="*/ 9657136 w 10964039"/>
                <a:gd name="connsiteY3" fmla="*/ 3746633 h 7674342"/>
                <a:gd name="connsiteX4" fmla="*/ 10963423 w 10964039"/>
                <a:gd name="connsiteY4" fmla="*/ 4675547 h 7674342"/>
                <a:gd name="connsiteX5" fmla="*/ 9511994 w 10964039"/>
                <a:gd name="connsiteY5" fmla="*/ 7607433 h 7674342"/>
                <a:gd name="connsiteX6" fmla="*/ 6507537 w 10964039"/>
                <a:gd name="connsiteY6" fmla="*/ 6751090 h 7674342"/>
                <a:gd name="connsiteX7" fmla="*/ 3706281 w 10964039"/>
                <a:gd name="connsiteY7" fmla="*/ 7012348 h 7674342"/>
                <a:gd name="connsiteX8" fmla="*/ 48679 w 10964039"/>
                <a:gd name="connsiteY8" fmla="*/ 5154519 h 7674342"/>
                <a:gd name="connsiteX9" fmla="*/ 1398508 w 10964039"/>
                <a:gd name="connsiteY9" fmla="*/ 2164577 h 7674342"/>
                <a:gd name="connsiteX0" fmla="*/ 1778686 w 10952332"/>
                <a:gd name="connsiteY0" fmla="*/ 2258069 h 7680749"/>
                <a:gd name="connsiteX1" fmla="*/ 3839716 w 10952332"/>
                <a:gd name="connsiteY1" fmla="*/ 109954 h 7680749"/>
                <a:gd name="connsiteX2" fmla="*/ 7119944 w 10952332"/>
                <a:gd name="connsiteY2" fmla="*/ 937269 h 7680749"/>
                <a:gd name="connsiteX3" fmla="*/ 9645429 w 10952332"/>
                <a:gd name="connsiteY3" fmla="*/ 3753040 h 7680749"/>
                <a:gd name="connsiteX4" fmla="*/ 10951716 w 10952332"/>
                <a:gd name="connsiteY4" fmla="*/ 4681954 h 7680749"/>
                <a:gd name="connsiteX5" fmla="*/ 9500287 w 10952332"/>
                <a:gd name="connsiteY5" fmla="*/ 7613840 h 7680749"/>
                <a:gd name="connsiteX6" fmla="*/ 6495830 w 10952332"/>
                <a:gd name="connsiteY6" fmla="*/ 6757497 h 7680749"/>
                <a:gd name="connsiteX7" fmla="*/ 3694574 w 10952332"/>
                <a:gd name="connsiteY7" fmla="*/ 7018755 h 7680749"/>
                <a:gd name="connsiteX8" fmla="*/ 36972 w 10952332"/>
                <a:gd name="connsiteY8" fmla="*/ 5160926 h 7680749"/>
                <a:gd name="connsiteX9" fmla="*/ 1778686 w 10952332"/>
                <a:gd name="connsiteY9" fmla="*/ 2258069 h 7680749"/>
                <a:gd name="connsiteX0" fmla="*/ 1766178 w 10939824"/>
                <a:gd name="connsiteY0" fmla="*/ 2258069 h 7680749"/>
                <a:gd name="connsiteX1" fmla="*/ 3827208 w 10939824"/>
                <a:gd name="connsiteY1" fmla="*/ 109954 h 7680749"/>
                <a:gd name="connsiteX2" fmla="*/ 7107436 w 10939824"/>
                <a:gd name="connsiteY2" fmla="*/ 937269 h 7680749"/>
                <a:gd name="connsiteX3" fmla="*/ 9632921 w 10939824"/>
                <a:gd name="connsiteY3" fmla="*/ 3753040 h 7680749"/>
                <a:gd name="connsiteX4" fmla="*/ 10939208 w 10939824"/>
                <a:gd name="connsiteY4" fmla="*/ 4681954 h 7680749"/>
                <a:gd name="connsiteX5" fmla="*/ 9487779 w 10939824"/>
                <a:gd name="connsiteY5" fmla="*/ 7613840 h 7680749"/>
                <a:gd name="connsiteX6" fmla="*/ 6483322 w 10939824"/>
                <a:gd name="connsiteY6" fmla="*/ 6757497 h 7680749"/>
                <a:gd name="connsiteX7" fmla="*/ 3682066 w 10939824"/>
                <a:gd name="connsiteY7" fmla="*/ 7018755 h 7680749"/>
                <a:gd name="connsiteX8" fmla="*/ 24464 w 10939824"/>
                <a:gd name="connsiteY8" fmla="*/ 5160926 h 7680749"/>
                <a:gd name="connsiteX9" fmla="*/ 1766178 w 10939824"/>
                <a:gd name="connsiteY9" fmla="*/ 2258069 h 7680749"/>
                <a:gd name="connsiteX0" fmla="*/ 1743878 w 10917524"/>
                <a:gd name="connsiteY0" fmla="*/ 2258069 h 7680749"/>
                <a:gd name="connsiteX1" fmla="*/ 3804908 w 10917524"/>
                <a:gd name="connsiteY1" fmla="*/ 109954 h 7680749"/>
                <a:gd name="connsiteX2" fmla="*/ 7085136 w 10917524"/>
                <a:gd name="connsiteY2" fmla="*/ 937269 h 7680749"/>
                <a:gd name="connsiteX3" fmla="*/ 9610621 w 10917524"/>
                <a:gd name="connsiteY3" fmla="*/ 3753040 h 7680749"/>
                <a:gd name="connsiteX4" fmla="*/ 10916908 w 10917524"/>
                <a:gd name="connsiteY4" fmla="*/ 4681954 h 7680749"/>
                <a:gd name="connsiteX5" fmla="*/ 9465479 w 10917524"/>
                <a:gd name="connsiteY5" fmla="*/ 7613840 h 7680749"/>
                <a:gd name="connsiteX6" fmla="*/ 6461022 w 10917524"/>
                <a:gd name="connsiteY6" fmla="*/ 6757497 h 7680749"/>
                <a:gd name="connsiteX7" fmla="*/ 3659766 w 10917524"/>
                <a:gd name="connsiteY7" fmla="*/ 7018755 h 7680749"/>
                <a:gd name="connsiteX8" fmla="*/ 2164 w 10917524"/>
                <a:gd name="connsiteY8" fmla="*/ 5160926 h 7680749"/>
                <a:gd name="connsiteX9" fmla="*/ 1743878 w 10917524"/>
                <a:gd name="connsiteY9" fmla="*/ 2258069 h 7680749"/>
                <a:gd name="connsiteX0" fmla="*/ 1743878 w 10917524"/>
                <a:gd name="connsiteY0" fmla="*/ 2258069 h 7680749"/>
                <a:gd name="connsiteX1" fmla="*/ 3804908 w 10917524"/>
                <a:gd name="connsiteY1" fmla="*/ 109954 h 7680749"/>
                <a:gd name="connsiteX2" fmla="*/ 7085136 w 10917524"/>
                <a:gd name="connsiteY2" fmla="*/ 937269 h 7680749"/>
                <a:gd name="connsiteX3" fmla="*/ 9610621 w 10917524"/>
                <a:gd name="connsiteY3" fmla="*/ 3753040 h 7680749"/>
                <a:gd name="connsiteX4" fmla="*/ 10916908 w 10917524"/>
                <a:gd name="connsiteY4" fmla="*/ 4681954 h 7680749"/>
                <a:gd name="connsiteX5" fmla="*/ 9465479 w 10917524"/>
                <a:gd name="connsiteY5" fmla="*/ 7613840 h 7680749"/>
                <a:gd name="connsiteX6" fmla="*/ 6461022 w 10917524"/>
                <a:gd name="connsiteY6" fmla="*/ 6757497 h 7680749"/>
                <a:gd name="connsiteX7" fmla="*/ 3659766 w 10917524"/>
                <a:gd name="connsiteY7" fmla="*/ 7018755 h 7680749"/>
                <a:gd name="connsiteX8" fmla="*/ 2164 w 10917524"/>
                <a:gd name="connsiteY8" fmla="*/ 5160926 h 7680749"/>
                <a:gd name="connsiteX9" fmla="*/ 1743878 w 10917524"/>
                <a:gd name="connsiteY9" fmla="*/ 2258069 h 7680749"/>
                <a:gd name="connsiteX0" fmla="*/ 1743878 w 10917524"/>
                <a:gd name="connsiteY0" fmla="*/ 2185368 h 7608048"/>
                <a:gd name="connsiteX1" fmla="*/ 3804908 w 10917524"/>
                <a:gd name="connsiteY1" fmla="*/ 37253 h 7608048"/>
                <a:gd name="connsiteX2" fmla="*/ 7085136 w 10917524"/>
                <a:gd name="connsiteY2" fmla="*/ 864568 h 7608048"/>
                <a:gd name="connsiteX3" fmla="*/ 9610621 w 10917524"/>
                <a:gd name="connsiteY3" fmla="*/ 3680339 h 7608048"/>
                <a:gd name="connsiteX4" fmla="*/ 10916908 w 10917524"/>
                <a:gd name="connsiteY4" fmla="*/ 4609253 h 7608048"/>
                <a:gd name="connsiteX5" fmla="*/ 9465479 w 10917524"/>
                <a:gd name="connsiteY5" fmla="*/ 7541139 h 7608048"/>
                <a:gd name="connsiteX6" fmla="*/ 6461022 w 10917524"/>
                <a:gd name="connsiteY6" fmla="*/ 6684796 h 7608048"/>
                <a:gd name="connsiteX7" fmla="*/ 3659766 w 10917524"/>
                <a:gd name="connsiteY7" fmla="*/ 6946054 h 7608048"/>
                <a:gd name="connsiteX8" fmla="*/ 2164 w 10917524"/>
                <a:gd name="connsiteY8" fmla="*/ 5088225 h 7608048"/>
                <a:gd name="connsiteX9" fmla="*/ 1743878 w 10917524"/>
                <a:gd name="connsiteY9" fmla="*/ 2185368 h 7608048"/>
                <a:gd name="connsiteX0" fmla="*/ 1743878 w 10917524"/>
                <a:gd name="connsiteY0" fmla="*/ 2177443 h 7600123"/>
                <a:gd name="connsiteX1" fmla="*/ 3804908 w 10917524"/>
                <a:gd name="connsiteY1" fmla="*/ 29328 h 7600123"/>
                <a:gd name="connsiteX2" fmla="*/ 7085136 w 10917524"/>
                <a:gd name="connsiteY2" fmla="*/ 856643 h 7600123"/>
                <a:gd name="connsiteX3" fmla="*/ 9610621 w 10917524"/>
                <a:gd name="connsiteY3" fmla="*/ 3672414 h 7600123"/>
                <a:gd name="connsiteX4" fmla="*/ 10916908 w 10917524"/>
                <a:gd name="connsiteY4" fmla="*/ 4601328 h 7600123"/>
                <a:gd name="connsiteX5" fmla="*/ 9465479 w 10917524"/>
                <a:gd name="connsiteY5" fmla="*/ 7533214 h 7600123"/>
                <a:gd name="connsiteX6" fmla="*/ 6461022 w 10917524"/>
                <a:gd name="connsiteY6" fmla="*/ 6676871 h 7600123"/>
                <a:gd name="connsiteX7" fmla="*/ 3659766 w 10917524"/>
                <a:gd name="connsiteY7" fmla="*/ 6938129 h 7600123"/>
                <a:gd name="connsiteX8" fmla="*/ 2164 w 10917524"/>
                <a:gd name="connsiteY8" fmla="*/ 5080300 h 7600123"/>
                <a:gd name="connsiteX9" fmla="*/ 1743878 w 10917524"/>
                <a:gd name="connsiteY9" fmla="*/ 2177443 h 7600123"/>
                <a:gd name="connsiteX0" fmla="*/ 1743878 w 10917524"/>
                <a:gd name="connsiteY0" fmla="*/ 2177443 h 7600123"/>
                <a:gd name="connsiteX1" fmla="*/ 3804908 w 10917524"/>
                <a:gd name="connsiteY1" fmla="*/ 29328 h 7600123"/>
                <a:gd name="connsiteX2" fmla="*/ 7085136 w 10917524"/>
                <a:gd name="connsiteY2" fmla="*/ 856643 h 7600123"/>
                <a:gd name="connsiteX3" fmla="*/ 9610621 w 10917524"/>
                <a:gd name="connsiteY3" fmla="*/ 3672414 h 7600123"/>
                <a:gd name="connsiteX4" fmla="*/ 10916908 w 10917524"/>
                <a:gd name="connsiteY4" fmla="*/ 4601328 h 7600123"/>
                <a:gd name="connsiteX5" fmla="*/ 9465479 w 10917524"/>
                <a:gd name="connsiteY5" fmla="*/ 7533214 h 7600123"/>
                <a:gd name="connsiteX6" fmla="*/ 6461022 w 10917524"/>
                <a:gd name="connsiteY6" fmla="*/ 6676871 h 7600123"/>
                <a:gd name="connsiteX7" fmla="*/ 3659766 w 10917524"/>
                <a:gd name="connsiteY7" fmla="*/ 6938129 h 7600123"/>
                <a:gd name="connsiteX8" fmla="*/ 2164 w 10917524"/>
                <a:gd name="connsiteY8" fmla="*/ 5080300 h 7600123"/>
                <a:gd name="connsiteX9" fmla="*/ 1743878 w 10917524"/>
                <a:gd name="connsiteY9" fmla="*/ 2177443 h 7600123"/>
                <a:gd name="connsiteX0" fmla="*/ 1743878 w 10917524"/>
                <a:gd name="connsiteY0" fmla="*/ 2177443 h 7600123"/>
                <a:gd name="connsiteX1" fmla="*/ 3804908 w 10917524"/>
                <a:gd name="connsiteY1" fmla="*/ 29328 h 7600123"/>
                <a:gd name="connsiteX2" fmla="*/ 7085136 w 10917524"/>
                <a:gd name="connsiteY2" fmla="*/ 856643 h 7600123"/>
                <a:gd name="connsiteX3" fmla="*/ 9610621 w 10917524"/>
                <a:gd name="connsiteY3" fmla="*/ 3672414 h 7600123"/>
                <a:gd name="connsiteX4" fmla="*/ 10916908 w 10917524"/>
                <a:gd name="connsiteY4" fmla="*/ 4601328 h 7600123"/>
                <a:gd name="connsiteX5" fmla="*/ 9465479 w 10917524"/>
                <a:gd name="connsiteY5" fmla="*/ 7533214 h 7600123"/>
                <a:gd name="connsiteX6" fmla="*/ 6461022 w 10917524"/>
                <a:gd name="connsiteY6" fmla="*/ 6676871 h 7600123"/>
                <a:gd name="connsiteX7" fmla="*/ 3659766 w 10917524"/>
                <a:gd name="connsiteY7" fmla="*/ 6938129 h 7600123"/>
                <a:gd name="connsiteX8" fmla="*/ 2164 w 10917524"/>
                <a:gd name="connsiteY8" fmla="*/ 5080300 h 7600123"/>
                <a:gd name="connsiteX9" fmla="*/ 1743878 w 10917524"/>
                <a:gd name="connsiteY9" fmla="*/ 2177443 h 7600123"/>
                <a:gd name="connsiteX0" fmla="*/ 1743878 w 11046899"/>
                <a:gd name="connsiteY0" fmla="*/ 2177443 h 7004504"/>
                <a:gd name="connsiteX1" fmla="*/ 3804908 w 11046899"/>
                <a:gd name="connsiteY1" fmla="*/ 29328 h 7004504"/>
                <a:gd name="connsiteX2" fmla="*/ 7085136 w 11046899"/>
                <a:gd name="connsiteY2" fmla="*/ 856643 h 7004504"/>
                <a:gd name="connsiteX3" fmla="*/ 9610621 w 11046899"/>
                <a:gd name="connsiteY3" fmla="*/ 3672414 h 7004504"/>
                <a:gd name="connsiteX4" fmla="*/ 10916908 w 11046899"/>
                <a:gd name="connsiteY4" fmla="*/ 4601328 h 7004504"/>
                <a:gd name="connsiteX5" fmla="*/ 6461022 w 11046899"/>
                <a:gd name="connsiteY5" fmla="*/ 6676871 h 7004504"/>
                <a:gd name="connsiteX6" fmla="*/ 3659766 w 11046899"/>
                <a:gd name="connsiteY6" fmla="*/ 6938129 h 7004504"/>
                <a:gd name="connsiteX7" fmla="*/ 2164 w 11046899"/>
                <a:gd name="connsiteY7" fmla="*/ 5080300 h 7004504"/>
                <a:gd name="connsiteX8" fmla="*/ 1743878 w 11046899"/>
                <a:gd name="connsiteY8" fmla="*/ 2177443 h 7004504"/>
                <a:gd name="connsiteX0" fmla="*/ 1743878 w 9648361"/>
                <a:gd name="connsiteY0" fmla="*/ 2177443 h 7004504"/>
                <a:gd name="connsiteX1" fmla="*/ 3804908 w 9648361"/>
                <a:gd name="connsiteY1" fmla="*/ 29328 h 7004504"/>
                <a:gd name="connsiteX2" fmla="*/ 7085136 w 9648361"/>
                <a:gd name="connsiteY2" fmla="*/ 856643 h 7004504"/>
                <a:gd name="connsiteX3" fmla="*/ 9610621 w 9648361"/>
                <a:gd name="connsiteY3" fmla="*/ 3672414 h 7004504"/>
                <a:gd name="connsiteX4" fmla="*/ 6461022 w 9648361"/>
                <a:gd name="connsiteY4" fmla="*/ 6676871 h 7004504"/>
                <a:gd name="connsiteX5" fmla="*/ 3659766 w 9648361"/>
                <a:gd name="connsiteY5" fmla="*/ 6938129 h 7004504"/>
                <a:gd name="connsiteX6" fmla="*/ 2164 w 9648361"/>
                <a:gd name="connsiteY6" fmla="*/ 5080300 h 7004504"/>
                <a:gd name="connsiteX7" fmla="*/ 1743878 w 9648361"/>
                <a:gd name="connsiteY7" fmla="*/ 2177443 h 7004504"/>
                <a:gd name="connsiteX0" fmla="*/ 1743878 w 9615281"/>
                <a:gd name="connsiteY0" fmla="*/ 2177443 h 7118438"/>
                <a:gd name="connsiteX1" fmla="*/ 3804908 w 9615281"/>
                <a:gd name="connsiteY1" fmla="*/ 29328 h 7118438"/>
                <a:gd name="connsiteX2" fmla="*/ 7085136 w 9615281"/>
                <a:gd name="connsiteY2" fmla="*/ 856643 h 7118438"/>
                <a:gd name="connsiteX3" fmla="*/ 9610621 w 9615281"/>
                <a:gd name="connsiteY3" fmla="*/ 3672414 h 7118438"/>
                <a:gd name="connsiteX4" fmla="*/ 6461022 w 9615281"/>
                <a:gd name="connsiteY4" fmla="*/ 6676871 h 7118438"/>
                <a:gd name="connsiteX5" fmla="*/ 3659766 w 9615281"/>
                <a:gd name="connsiteY5" fmla="*/ 6938129 h 7118438"/>
                <a:gd name="connsiteX6" fmla="*/ 2164 w 9615281"/>
                <a:gd name="connsiteY6" fmla="*/ 5080300 h 7118438"/>
                <a:gd name="connsiteX7" fmla="*/ 1743878 w 9615281"/>
                <a:gd name="connsiteY7" fmla="*/ 2177443 h 7118438"/>
                <a:gd name="connsiteX0" fmla="*/ 1743878 w 9615281"/>
                <a:gd name="connsiteY0" fmla="*/ 2177443 h 7118438"/>
                <a:gd name="connsiteX1" fmla="*/ 3804908 w 9615281"/>
                <a:gd name="connsiteY1" fmla="*/ 29328 h 7118438"/>
                <a:gd name="connsiteX2" fmla="*/ 7085136 w 9615281"/>
                <a:gd name="connsiteY2" fmla="*/ 856643 h 7118438"/>
                <a:gd name="connsiteX3" fmla="*/ 9610621 w 9615281"/>
                <a:gd name="connsiteY3" fmla="*/ 3672414 h 7118438"/>
                <a:gd name="connsiteX4" fmla="*/ 6461022 w 9615281"/>
                <a:gd name="connsiteY4" fmla="*/ 6676871 h 7118438"/>
                <a:gd name="connsiteX5" fmla="*/ 3659766 w 9615281"/>
                <a:gd name="connsiteY5" fmla="*/ 6938129 h 7118438"/>
                <a:gd name="connsiteX6" fmla="*/ 2164 w 9615281"/>
                <a:gd name="connsiteY6" fmla="*/ 5080300 h 7118438"/>
                <a:gd name="connsiteX7" fmla="*/ 1743878 w 9615281"/>
                <a:gd name="connsiteY7" fmla="*/ 2177443 h 7118438"/>
                <a:gd name="connsiteX0" fmla="*/ 1743878 w 9615281"/>
                <a:gd name="connsiteY0" fmla="*/ 2177443 h 6983998"/>
                <a:gd name="connsiteX1" fmla="*/ 3804908 w 9615281"/>
                <a:gd name="connsiteY1" fmla="*/ 29328 h 6983998"/>
                <a:gd name="connsiteX2" fmla="*/ 7085136 w 9615281"/>
                <a:gd name="connsiteY2" fmla="*/ 856643 h 6983998"/>
                <a:gd name="connsiteX3" fmla="*/ 9610621 w 9615281"/>
                <a:gd name="connsiteY3" fmla="*/ 3672414 h 6983998"/>
                <a:gd name="connsiteX4" fmla="*/ 6461022 w 9615281"/>
                <a:gd name="connsiteY4" fmla="*/ 6676871 h 6983998"/>
                <a:gd name="connsiteX5" fmla="*/ 3659766 w 9615281"/>
                <a:gd name="connsiteY5" fmla="*/ 6938129 h 6983998"/>
                <a:gd name="connsiteX6" fmla="*/ 2164 w 9615281"/>
                <a:gd name="connsiteY6" fmla="*/ 5080300 h 6983998"/>
                <a:gd name="connsiteX7" fmla="*/ 1743878 w 9615281"/>
                <a:gd name="connsiteY7" fmla="*/ 2177443 h 6983998"/>
                <a:gd name="connsiteX0" fmla="*/ 1743878 w 9615281"/>
                <a:gd name="connsiteY0" fmla="*/ 2177443 h 6964236"/>
                <a:gd name="connsiteX1" fmla="*/ 3804908 w 9615281"/>
                <a:gd name="connsiteY1" fmla="*/ 29328 h 6964236"/>
                <a:gd name="connsiteX2" fmla="*/ 7085136 w 9615281"/>
                <a:gd name="connsiteY2" fmla="*/ 856643 h 6964236"/>
                <a:gd name="connsiteX3" fmla="*/ 9610621 w 9615281"/>
                <a:gd name="connsiteY3" fmla="*/ 3672414 h 6964236"/>
                <a:gd name="connsiteX4" fmla="*/ 6461022 w 9615281"/>
                <a:gd name="connsiteY4" fmla="*/ 6676871 h 6964236"/>
                <a:gd name="connsiteX5" fmla="*/ 2817937 w 9615281"/>
                <a:gd name="connsiteY5" fmla="*/ 6662357 h 6964236"/>
                <a:gd name="connsiteX6" fmla="*/ 2164 w 9615281"/>
                <a:gd name="connsiteY6" fmla="*/ 5080300 h 6964236"/>
                <a:gd name="connsiteX7" fmla="*/ 1743878 w 9615281"/>
                <a:gd name="connsiteY7" fmla="*/ 2177443 h 6964236"/>
                <a:gd name="connsiteX0" fmla="*/ 1743878 w 9615281"/>
                <a:gd name="connsiteY0" fmla="*/ 2177443 h 6968560"/>
                <a:gd name="connsiteX1" fmla="*/ 3804908 w 9615281"/>
                <a:gd name="connsiteY1" fmla="*/ 29328 h 6968560"/>
                <a:gd name="connsiteX2" fmla="*/ 7085136 w 9615281"/>
                <a:gd name="connsiteY2" fmla="*/ 856643 h 6968560"/>
                <a:gd name="connsiteX3" fmla="*/ 9610621 w 9615281"/>
                <a:gd name="connsiteY3" fmla="*/ 3672414 h 6968560"/>
                <a:gd name="connsiteX4" fmla="*/ 6461022 w 9615281"/>
                <a:gd name="connsiteY4" fmla="*/ 6676871 h 6968560"/>
                <a:gd name="connsiteX5" fmla="*/ 2817937 w 9615281"/>
                <a:gd name="connsiteY5" fmla="*/ 6662357 h 6968560"/>
                <a:gd name="connsiteX6" fmla="*/ 2164 w 9615281"/>
                <a:gd name="connsiteY6" fmla="*/ 5080300 h 6968560"/>
                <a:gd name="connsiteX7" fmla="*/ 1743878 w 9615281"/>
                <a:gd name="connsiteY7" fmla="*/ 2177443 h 6968560"/>
                <a:gd name="connsiteX0" fmla="*/ 1743878 w 9884723"/>
                <a:gd name="connsiteY0" fmla="*/ 2177443 h 6968560"/>
                <a:gd name="connsiteX1" fmla="*/ 3804908 w 9884723"/>
                <a:gd name="connsiteY1" fmla="*/ 29328 h 6968560"/>
                <a:gd name="connsiteX2" fmla="*/ 7085136 w 9884723"/>
                <a:gd name="connsiteY2" fmla="*/ 856643 h 6968560"/>
                <a:gd name="connsiteX3" fmla="*/ 9610621 w 9884723"/>
                <a:gd name="connsiteY3" fmla="*/ 3672414 h 6968560"/>
                <a:gd name="connsiteX4" fmla="*/ 6461022 w 9884723"/>
                <a:gd name="connsiteY4" fmla="*/ 6676871 h 6968560"/>
                <a:gd name="connsiteX5" fmla="*/ 2817937 w 9884723"/>
                <a:gd name="connsiteY5" fmla="*/ 6662357 h 6968560"/>
                <a:gd name="connsiteX6" fmla="*/ 2164 w 9884723"/>
                <a:gd name="connsiteY6" fmla="*/ 5080300 h 6968560"/>
                <a:gd name="connsiteX7" fmla="*/ 1743878 w 9884723"/>
                <a:gd name="connsiteY7" fmla="*/ 2177443 h 6968560"/>
                <a:gd name="connsiteX0" fmla="*/ 1743878 w 9810821"/>
                <a:gd name="connsiteY0" fmla="*/ 2177443 h 6968560"/>
                <a:gd name="connsiteX1" fmla="*/ 3804908 w 9810821"/>
                <a:gd name="connsiteY1" fmla="*/ 29328 h 6968560"/>
                <a:gd name="connsiteX2" fmla="*/ 7085136 w 9810821"/>
                <a:gd name="connsiteY2" fmla="*/ 856643 h 6968560"/>
                <a:gd name="connsiteX3" fmla="*/ 9610621 w 9810821"/>
                <a:gd name="connsiteY3" fmla="*/ 3672414 h 6968560"/>
                <a:gd name="connsiteX4" fmla="*/ 6461022 w 9810821"/>
                <a:gd name="connsiteY4" fmla="*/ 6676871 h 6968560"/>
                <a:gd name="connsiteX5" fmla="*/ 2817937 w 9810821"/>
                <a:gd name="connsiteY5" fmla="*/ 6662357 h 6968560"/>
                <a:gd name="connsiteX6" fmla="*/ 2164 w 9810821"/>
                <a:gd name="connsiteY6" fmla="*/ 5080300 h 6968560"/>
                <a:gd name="connsiteX7" fmla="*/ 1743878 w 9810821"/>
                <a:gd name="connsiteY7" fmla="*/ 2177443 h 6968560"/>
                <a:gd name="connsiteX0" fmla="*/ 1743878 w 9615281"/>
                <a:gd name="connsiteY0" fmla="*/ 2205677 h 6996794"/>
                <a:gd name="connsiteX1" fmla="*/ 3804908 w 9615281"/>
                <a:gd name="connsiteY1" fmla="*/ 57562 h 6996794"/>
                <a:gd name="connsiteX2" fmla="*/ 7085136 w 9615281"/>
                <a:gd name="connsiteY2" fmla="*/ 884877 h 6996794"/>
                <a:gd name="connsiteX3" fmla="*/ 9610621 w 9615281"/>
                <a:gd name="connsiteY3" fmla="*/ 3700648 h 6996794"/>
                <a:gd name="connsiteX4" fmla="*/ 6461022 w 9615281"/>
                <a:gd name="connsiteY4" fmla="*/ 6705105 h 6996794"/>
                <a:gd name="connsiteX5" fmla="*/ 2817937 w 9615281"/>
                <a:gd name="connsiteY5" fmla="*/ 6690591 h 6996794"/>
                <a:gd name="connsiteX6" fmla="*/ 2164 w 9615281"/>
                <a:gd name="connsiteY6" fmla="*/ 5108534 h 6996794"/>
                <a:gd name="connsiteX7" fmla="*/ 1743878 w 9615281"/>
                <a:gd name="connsiteY7" fmla="*/ 2205677 h 6996794"/>
                <a:gd name="connsiteX0" fmla="*/ 1743878 w 9623450"/>
                <a:gd name="connsiteY0" fmla="*/ 2171764 h 6962881"/>
                <a:gd name="connsiteX1" fmla="*/ 3804908 w 9623450"/>
                <a:gd name="connsiteY1" fmla="*/ 23649 h 6962881"/>
                <a:gd name="connsiteX2" fmla="*/ 7085136 w 9623450"/>
                <a:gd name="connsiteY2" fmla="*/ 850964 h 6962881"/>
                <a:gd name="connsiteX3" fmla="*/ 9610621 w 9623450"/>
                <a:gd name="connsiteY3" fmla="*/ 3666735 h 6962881"/>
                <a:gd name="connsiteX4" fmla="*/ 6461022 w 9623450"/>
                <a:gd name="connsiteY4" fmla="*/ 6671192 h 6962881"/>
                <a:gd name="connsiteX5" fmla="*/ 2817937 w 9623450"/>
                <a:gd name="connsiteY5" fmla="*/ 6656678 h 6962881"/>
                <a:gd name="connsiteX6" fmla="*/ 2164 w 9623450"/>
                <a:gd name="connsiteY6" fmla="*/ 5074621 h 6962881"/>
                <a:gd name="connsiteX7" fmla="*/ 1743878 w 9623450"/>
                <a:gd name="connsiteY7" fmla="*/ 2171764 h 6962881"/>
                <a:gd name="connsiteX0" fmla="*/ 1745112 w 9616735"/>
                <a:gd name="connsiteY0" fmla="*/ 2138738 h 6929855"/>
                <a:gd name="connsiteX1" fmla="*/ 3327170 w 9616735"/>
                <a:gd name="connsiteY1" fmla="*/ 63195 h 6929855"/>
                <a:gd name="connsiteX2" fmla="*/ 7086370 w 9616735"/>
                <a:gd name="connsiteY2" fmla="*/ 817938 h 6929855"/>
                <a:gd name="connsiteX3" fmla="*/ 9611855 w 9616735"/>
                <a:gd name="connsiteY3" fmla="*/ 3633709 h 6929855"/>
                <a:gd name="connsiteX4" fmla="*/ 6462256 w 9616735"/>
                <a:gd name="connsiteY4" fmla="*/ 6638166 h 6929855"/>
                <a:gd name="connsiteX5" fmla="*/ 2819171 w 9616735"/>
                <a:gd name="connsiteY5" fmla="*/ 6623652 h 6929855"/>
                <a:gd name="connsiteX6" fmla="*/ 3398 w 9616735"/>
                <a:gd name="connsiteY6" fmla="*/ 5041595 h 6929855"/>
                <a:gd name="connsiteX7" fmla="*/ 1745112 w 9616735"/>
                <a:gd name="connsiteY7" fmla="*/ 2138738 h 6929855"/>
                <a:gd name="connsiteX0" fmla="*/ 1745112 w 9616735"/>
                <a:gd name="connsiteY0" fmla="*/ 2172791 h 6963908"/>
                <a:gd name="connsiteX1" fmla="*/ 3327170 w 9616735"/>
                <a:gd name="connsiteY1" fmla="*/ 97248 h 6963908"/>
                <a:gd name="connsiteX2" fmla="*/ 7086370 w 9616735"/>
                <a:gd name="connsiteY2" fmla="*/ 851991 h 6963908"/>
                <a:gd name="connsiteX3" fmla="*/ 9611855 w 9616735"/>
                <a:gd name="connsiteY3" fmla="*/ 3667762 h 6963908"/>
                <a:gd name="connsiteX4" fmla="*/ 6462256 w 9616735"/>
                <a:gd name="connsiteY4" fmla="*/ 6672219 h 6963908"/>
                <a:gd name="connsiteX5" fmla="*/ 2819171 w 9616735"/>
                <a:gd name="connsiteY5" fmla="*/ 6657705 h 6963908"/>
                <a:gd name="connsiteX6" fmla="*/ 3398 w 9616735"/>
                <a:gd name="connsiteY6" fmla="*/ 5075648 h 6963908"/>
                <a:gd name="connsiteX7" fmla="*/ 1745112 w 9616735"/>
                <a:gd name="connsiteY7" fmla="*/ 2172791 h 6963908"/>
                <a:gd name="connsiteX0" fmla="*/ 1745112 w 9630134"/>
                <a:gd name="connsiteY0" fmla="*/ 2125325 h 6916442"/>
                <a:gd name="connsiteX1" fmla="*/ 3327170 w 9630134"/>
                <a:gd name="connsiteY1" fmla="*/ 49782 h 6916442"/>
                <a:gd name="connsiteX2" fmla="*/ 7086370 w 9630134"/>
                <a:gd name="connsiteY2" fmla="*/ 804525 h 6916442"/>
                <a:gd name="connsiteX3" fmla="*/ 9611855 w 9630134"/>
                <a:gd name="connsiteY3" fmla="*/ 3620296 h 6916442"/>
                <a:gd name="connsiteX4" fmla="*/ 6462256 w 9630134"/>
                <a:gd name="connsiteY4" fmla="*/ 6624753 h 6916442"/>
                <a:gd name="connsiteX5" fmla="*/ 2819171 w 9630134"/>
                <a:gd name="connsiteY5" fmla="*/ 6610239 h 6916442"/>
                <a:gd name="connsiteX6" fmla="*/ 3398 w 9630134"/>
                <a:gd name="connsiteY6" fmla="*/ 5028182 h 6916442"/>
                <a:gd name="connsiteX7" fmla="*/ 1745112 w 9630134"/>
                <a:gd name="connsiteY7" fmla="*/ 2125325 h 691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30134" h="6916442">
                  <a:moveTo>
                    <a:pt x="1745112" y="2125325"/>
                  </a:moveTo>
                  <a:cubicBezTo>
                    <a:pt x="2299074" y="1295592"/>
                    <a:pt x="1420960" y="357001"/>
                    <a:pt x="3327170" y="49782"/>
                  </a:cubicBezTo>
                  <a:cubicBezTo>
                    <a:pt x="5233380" y="-257437"/>
                    <a:pt x="4732637" y="964182"/>
                    <a:pt x="7086370" y="804525"/>
                  </a:cubicBezTo>
                  <a:cubicBezTo>
                    <a:pt x="9440103" y="644868"/>
                    <a:pt x="9715874" y="2650258"/>
                    <a:pt x="9611855" y="3620296"/>
                  </a:cubicBezTo>
                  <a:cubicBezTo>
                    <a:pt x="9507836" y="4590334"/>
                    <a:pt x="7594370" y="6126429"/>
                    <a:pt x="6462256" y="6624753"/>
                  </a:cubicBezTo>
                  <a:cubicBezTo>
                    <a:pt x="5330142" y="7123077"/>
                    <a:pt x="5100332" y="5715191"/>
                    <a:pt x="2819171" y="6610239"/>
                  </a:cubicBezTo>
                  <a:cubicBezTo>
                    <a:pt x="538010" y="7505287"/>
                    <a:pt x="271912" y="6273992"/>
                    <a:pt x="3398" y="5028182"/>
                  </a:cubicBezTo>
                  <a:cubicBezTo>
                    <a:pt x="-74012" y="2734925"/>
                    <a:pt x="1191150" y="2955058"/>
                    <a:pt x="1745112" y="2125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4D47939-87F3-8B77-DBFF-44C8CF16A478}"/>
                </a:ext>
              </a:extLst>
            </p:cNvPr>
            <p:cNvSpPr txBox="1"/>
            <p:nvPr/>
          </p:nvSpPr>
          <p:spPr>
            <a:xfrm>
              <a:off x="986772" y="3577158"/>
              <a:ext cx="310897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đang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tìm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hiểu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quan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b="1" dirty="0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con </a:t>
              </a:r>
              <a:r>
                <a:rPr lang="en-US" sz="2800" b="1" dirty="0" err="1">
                  <a:solidFill>
                    <a:srgbClr val="82B14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2800" b="1" dirty="0">
                <a:solidFill>
                  <a:srgbClr val="82B14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94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字魂127号-月岩体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van chinh</dc:creator>
  <cp:lastModifiedBy>van chinh</cp:lastModifiedBy>
  <cp:revision>1</cp:revision>
  <dcterms:created xsi:type="dcterms:W3CDTF">2026-01-17T13:31:44Z</dcterms:created>
  <dcterms:modified xsi:type="dcterms:W3CDTF">2026-01-17T13:31:44Z</dcterms:modified>
</cp:coreProperties>
</file>