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Bài 36: 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Tiết 1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365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kieutrang140902@gmail.com</cp:lastModifiedBy>
  <cp:revision>94</cp:revision>
  <dcterms:created xsi:type="dcterms:W3CDTF">2021-06-02T01:34:28Z</dcterms:created>
  <dcterms:modified xsi:type="dcterms:W3CDTF">2026-01-02T13:50:59Z</dcterms:modified>
</cp:coreProperties>
</file>