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91" r:id="rId4"/>
    <p:sldId id="292" r:id="rId5"/>
    <p:sldId id="279" r:id="rId6"/>
    <p:sldId id="287" r:id="rId7"/>
    <p:sldId id="282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81781" y="2713243"/>
            <a:ext cx="7034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Bài 36: 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vi-VN" sz="5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Tiết 2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297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kieutrang140902@gmail.com</cp:lastModifiedBy>
  <cp:revision>94</cp:revision>
  <dcterms:created xsi:type="dcterms:W3CDTF">2021-06-02T01:34:28Z</dcterms:created>
  <dcterms:modified xsi:type="dcterms:W3CDTF">2026-01-02T13:51:42Z</dcterms:modified>
</cp:coreProperties>
</file>