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512735" y="1483756"/>
            <a:ext cx="4657044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434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STD_DELL</cp:lastModifiedBy>
  <cp:revision>160</cp:revision>
  <dcterms:created xsi:type="dcterms:W3CDTF">2021-06-02T01:34:28Z</dcterms:created>
  <dcterms:modified xsi:type="dcterms:W3CDTF">2026-01-21T13:02:55Z</dcterms:modified>
</cp:coreProperties>
</file>