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5" r:id="rId4"/>
    <p:sldId id="296" r:id="rId5"/>
    <p:sldId id="297" r:id="rId6"/>
    <p:sldId id="29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522894" y="1395730"/>
            <a:ext cx="4899745" cy="405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(túi)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túi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282</Words>
  <Application>Microsoft Office PowerPoint</Application>
  <PresentationFormat>Widescreen</PresentationFormat>
  <Paragraphs>107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159</cp:revision>
  <dcterms:created xsi:type="dcterms:W3CDTF">2021-06-02T01:34:28Z</dcterms:created>
  <dcterms:modified xsi:type="dcterms:W3CDTF">2026-01-21T13:02:21Z</dcterms:modified>
</cp:coreProperties>
</file>