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3C4E-6EF7-4FA2-9559-FBD6E11B67D6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6E671-FC51-4B21-97C4-75AD4A7E4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9A90-DAB2-ECC6-1BE9-0065E6DFE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9CD62-D091-6BF6-7D48-98EA550E1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C7F1C-2A1E-DECE-53CE-398C864D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F357-C862-5374-EC36-7F8AF1D2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6F28-CFF4-5EB8-B28D-10A6A8FD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98C6-3818-7BC2-4076-45A24022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92D4E-8A03-2D98-64DA-974BAFA4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15B0-02E2-FA49-86E0-AE811056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6E76F-F46B-3B03-3DB5-6E5BEED6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2B58B-6E7D-0141-3273-AB3985E7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F2B8F-FCE8-375C-B272-BAD72B33B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F244D-669D-0A04-D285-B5F9959FA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58B10-F23F-120D-8DC9-2F342BE0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3440-A7BB-8BC7-EBF1-7DA67A79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32B9-9AA3-9EFC-8815-6799A72EC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6"/>
          <p:cNvGrpSpPr/>
          <p:nvPr/>
        </p:nvGrpSpPr>
        <p:grpSpPr>
          <a:xfrm>
            <a:off x="0" y="6096000"/>
            <a:ext cx="12192000" cy="762000"/>
            <a:chOff x="-25" y="1390650"/>
            <a:chExt cx="9144000" cy="3752700"/>
          </a:xfrm>
        </p:grpSpPr>
        <p:sp>
          <p:nvSpPr>
            <p:cNvPr id="30" name="Google Shape;30;p16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32;p16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92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B2FA-E7B4-03A7-5B3E-AB86A97C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708B-31AA-A9F6-2B7E-5C9862028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3FF9C-D882-C493-CDAC-63D75644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6EC6-32A6-C802-426E-9C6282FA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603E2-5A5D-B4EF-4F8B-2760AC79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EB3-D34E-D93F-7FC8-CD93B148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7F0A7-B078-3523-481A-CB1C70986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6EE7-5569-70F9-38F7-1F814B9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1785D-4AD9-2F39-65BF-F36FD82E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6CAB1-9E33-B1C8-7C47-948CAF85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8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B54D1-95FD-5B8C-35D8-B34FAD10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1E68-CFCB-C729-4A80-3B2DD6781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38A6A-6698-65DC-E3D0-9BE926B75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7FC7C-93BF-A266-A12A-CE489191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618D7-2FBB-6859-08F9-46EC4BB1B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FBED2-891D-DACF-60BF-0F9BC17F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3B80D-689B-5F79-3F22-14828E8C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F68B3-A042-00ED-8F0B-372A2FAC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5EE34-FDD3-A568-8957-D884D1445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42E43-7722-1F0F-B584-7EEC28D56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B413D-C72B-5F6A-B4E4-D316CAC41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E971DA-42DF-B220-0525-BA30C815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0E369-EE46-165E-BD09-AA6B7EAC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17B86-403E-C5A2-174C-6BB1D7DB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4E4D-593B-D1CB-B7AE-0BA230AA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27468-6EBA-5B16-99AA-1CD91E17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00D35-09C0-DB74-3D22-3D2C4BE9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73008-6570-BFE0-A86A-1DDE5067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175AC-15FB-1463-EB33-048A6760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62A04-4DF2-0111-4AD1-2A2ABE0B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7DE70-0360-1CB8-EB06-5B48BD12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8E92-905C-796E-8C6A-2FB87730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D844-A9EE-E050-8403-599C17EA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A64DEE-11A7-E2DF-2C5B-DD0C32F30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4F3FF-2513-4684-3C1E-3C11A469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343A1-0A26-7CDC-99C2-4041AE452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661AD-BEAA-3E3B-0015-03CFF070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F9EE-59A7-7EBE-4A8C-3B0CB428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4B767-0B30-87DE-FF42-7CB482F1D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18F2B-B9B0-94E7-C89C-3A9ED8D2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CF91A-72E8-B12F-2C41-CD25AE0B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90137-D2F7-4545-80E8-3884588D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DE237-B9C4-D41B-A850-78A5D52A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90ABE-AD62-B515-6A0D-199006F6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1F65-EF30-EDB8-63E3-47865D82C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8C878-908B-7344-C01B-2A5EB72AB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A115-0EA9-4C4F-A6D0-FF435FA939AC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B8AD1-23F7-6D87-CF13-9D261885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B55CA-E1B9-D2A4-E513-DE14B5DF0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5887-C55B-4083-8C4F-57C1EF565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8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p6"/>
          <p:cNvGraphicFramePr/>
          <p:nvPr/>
        </p:nvGraphicFramePr>
        <p:xfrm>
          <a:off x="595518" y="1649144"/>
          <a:ext cx="11000950" cy="47739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PHIẾU QUAN SÁT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b="1" u="none" strike="noStrike" cap="none">
                          <a:solidFill>
                            <a:schemeClr val="lt1"/>
                          </a:solidFill>
                        </a:rPr>
                        <a:t>THỰC VẬT VÀ ĐỘNG VẬT QUANH EM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Số thứ tự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Tên cây,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vật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Đặc điểm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môi trường sống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Việc làm của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con người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Lục bình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đen, có mùi hôi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Vứt rác, đổ nước thải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Cá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Nước biển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i="1" u="none" strike="noStrike" cap="none">
                          <a:solidFill>
                            <a:schemeClr val="dk1"/>
                          </a:solidFill>
                        </a:rPr>
                        <a:t>Đổ nước bẩn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73" y="287012"/>
            <a:ext cx="642125" cy="71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 hiểu việc làm của con người làm cho môi trường sống của thực vật và động vật ở đó thay đổi.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 thành phiếu gợi ý.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6633" y="177354"/>
            <a:ext cx="791848" cy="79828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quan sát.</a:t>
            </a:r>
            <a:endParaRPr/>
          </a:p>
        </p:txBody>
      </p:sp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042" y="1774581"/>
            <a:ext cx="5605930" cy="40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25870" y="1774581"/>
            <a:ext cx="5200088" cy="40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8684" y="0"/>
            <a:ext cx="1174368" cy="112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Thảo luận về các việc nên và không nên làm để bảo vệ môi trường sống của thực vật và động vật nơi em đã quan sát theo gợi ý sau: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3943868" y="1337231"/>
            <a:ext cx="4304264" cy="972457"/>
          </a:xfrm>
          <a:prstGeom prst="roundRect">
            <a:avLst>
              <a:gd name="adj" fmla="val 16667"/>
            </a:avLst>
          </a:prstGeom>
          <a:solidFill>
            <a:srgbClr val="8DD7DF"/>
          </a:solidFill>
          <a:ln w="12700" cap="flat" cmpd="sng">
            <a:solidFill>
              <a:srgbClr val="8DD7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BẢO VỆ MÔI TRƯỜNG SỐNG CỦA THỰC VẬT VÀ ĐỘNG VẬT</a:t>
            </a:r>
            <a:endParaRPr/>
          </a:p>
        </p:txBody>
      </p:sp>
      <p:grpSp>
        <p:nvGrpSpPr>
          <p:cNvPr id="222" name="Google Shape;222;p9"/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223" name="Google Shape;22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4" name="Google Shape;224;p9"/>
            <p:cNvCxnSpPr>
              <a:stCxn id="223" idx="4"/>
            </p:cNvCxnSpPr>
            <p:nvPr/>
          </p:nvCxnSpPr>
          <p:spPr>
            <a:xfrm>
              <a:off x="6096000" y="2537560"/>
              <a:ext cx="0" cy="3048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9"/>
            <p:cNvCxnSpPr/>
            <p:nvPr/>
          </p:nvCxnSpPr>
          <p:spPr>
            <a:xfrm rot="10800000">
              <a:off x="2731129" y="2842260"/>
              <a:ext cx="6742443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2731129" y="2842260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9474201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8" name="Google Shape;228;p9"/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9"/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 w="12700" cap="flat" cmpd="sng">
            <a:solidFill>
              <a:srgbClr val="9CC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VIỆC NÊN LÀM</a:t>
            </a: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 w="12700" cap="flat" cmpd="sng">
            <a:solidFill>
              <a:srgbClr val="F2697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VIỆC KHÔNG NÊN LÀM</a:t>
            </a:r>
            <a:endParaRPr/>
          </a:p>
        </p:txBody>
      </p:sp>
      <p:grpSp>
        <p:nvGrpSpPr>
          <p:cNvPr id="232" name="Google Shape;232;p9"/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33" name="Google Shape;233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4" name="Google Shape;234;p9"/>
            <p:cNvCxnSpPr>
              <a:stCxn id="233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8" name="Google Shape;238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242" name="Google Shape;242;p9"/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9"/>
            <p:cNvCxnSpPr>
              <a:stCxn id="242" idx="4"/>
            </p:cNvCxnSpPr>
            <p:nvPr/>
          </p:nvCxnSpPr>
          <p:spPr>
            <a:xfrm>
              <a:off x="6096000" y="2537560"/>
              <a:ext cx="0" cy="6093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9"/>
            <p:cNvCxnSpPr/>
            <p:nvPr/>
          </p:nvCxnSpPr>
          <p:spPr>
            <a:xfrm rot="10800000">
              <a:off x="4672623" y="2842260"/>
              <a:ext cx="2859454" cy="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4672623" y="2827052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7532706" y="2827053"/>
              <a:ext cx="0" cy="304700"/>
            </a:xfrm>
            <a:prstGeom prst="straightConnector1">
              <a:avLst/>
            </a:prstGeom>
            <a:noFill/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7" name="Google Shape;247;p9"/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76CE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9"/>
          <p:cNvSpPr/>
          <p:nvPr/>
        </p:nvSpPr>
        <p:spPr>
          <a:xfrm>
            <a:off x="730807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2166884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532204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7531308" y="5171187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8967385" y="5171186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0332705" y="5187598"/>
            <a:ext cx="1141186" cy="1267697"/>
          </a:xfrm>
          <a:prstGeom prst="roundRect">
            <a:avLst>
              <a:gd name="adj" fmla="val 16667"/>
            </a:avLst>
          </a:prstGeom>
          <a:solidFill>
            <a:srgbClr val="8ED7E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Nhặt rác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Lấp ao, hồ</a:t>
            </a:r>
            <a:endParaRPr/>
          </a:p>
        </p:txBody>
      </p:sp>
      <p:pic>
        <p:nvPicPr>
          <p:cNvPr id="258" name="Google Shape;258;p9" descr="Kids cleaning vector illustration isolated Premium Vect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42" y="1276431"/>
            <a:ext cx="3318942" cy="234340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Trồng cây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81" y="3502024"/>
            <a:ext cx="1584327" cy="158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9"/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Không săn bắn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Xả nước thải</a:t>
            </a:r>
            <a:endParaRPr/>
          </a:p>
        </p:txBody>
      </p:sp>
      <p:pic>
        <p:nvPicPr>
          <p:cNvPr id="263" name="Google Shape;263;p9" descr="Sewer Cartoon HD Stock Images | Shutterstock"/>
          <p:cNvPicPr preferRelativeResize="0"/>
          <p:nvPr/>
        </p:nvPicPr>
        <p:blipFill rotWithShape="1">
          <a:blip r:embed="rId6">
            <a:alphaModFix/>
          </a:blip>
          <a:srcRect b="16078"/>
          <a:stretch/>
        </p:blipFill>
        <p:spPr>
          <a:xfrm flipH="1">
            <a:off x="9242686" y="684898"/>
            <a:ext cx="3052837" cy="27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Bán trái phép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" name="Google Shape;265;p9"/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266" name="Google Shape;266;p9" descr="Hunter Man With Rifle Gun Aiming To Shoot Stock Vector - Illustration of  nature, activity: 1479427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37155" y="2674763"/>
              <a:ext cx="2529405" cy="2529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9" descr="Phân Biệt 能 [néng] Và 可以 [kěyǐ] - Trung Tâm Tiếng Trung You Ca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285649" y="3390385"/>
              <a:ext cx="1335944" cy="1103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9" descr="Muddy puddle on the ground 294312 Vector Art at Vecteez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9698" y="4084502"/>
            <a:ext cx="2260601" cy="852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270" name="Google Shape;270;p9" descr="Icon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9"/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Sale!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1</cp:revision>
  <dcterms:created xsi:type="dcterms:W3CDTF">2026-01-24T12:34:04Z</dcterms:created>
  <dcterms:modified xsi:type="dcterms:W3CDTF">2026-01-24T12:34:45Z</dcterms:modified>
</cp:coreProperties>
</file>