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0"/>
  </p:notesMasterIdLst>
  <p:sldIdLst>
    <p:sldId id="362" r:id="rId3"/>
    <p:sldId id="293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9" r:id="rId19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51" autoAdjust="0"/>
  </p:normalViewPr>
  <p:slideViewPr>
    <p:cSldViewPr>
      <p:cViewPr varScale="1">
        <p:scale>
          <a:sx n="69" d="100"/>
          <a:sy n="69" d="100"/>
        </p:scale>
        <p:origin x="1020" y="7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308FEDC-91E5-43E3-886D-3F49DAF05F19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7828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" y="1420283"/>
            <a:ext cx="466344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960" y="2590800"/>
            <a:ext cx="384048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74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2788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54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8" y="2937934"/>
            <a:ext cx="4663440" cy="908050"/>
          </a:xfrm>
        </p:spPr>
        <p:txBody>
          <a:bodyPr anchor="t"/>
          <a:lstStyle>
            <a:lvl1pPr algn="l">
              <a:defRPr sz="2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3388" y="1937809"/>
            <a:ext cx="4663440" cy="1000125"/>
          </a:xfrm>
        </p:spPr>
        <p:txBody>
          <a:bodyPr anchor="b"/>
          <a:lstStyle>
            <a:lvl1pPr marL="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657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" y="1066800"/>
            <a:ext cx="242316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88920" y="1066800"/>
            <a:ext cx="242316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564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" y="1023409"/>
            <a:ext cx="2424113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4320" y="1449917"/>
            <a:ext cx="2424113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787015" y="1023409"/>
            <a:ext cx="2425065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787015" y="1449917"/>
            <a:ext cx="2425065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8300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0033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817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033"/>
            <a:ext cx="1804988" cy="774700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5030" y="182034"/>
            <a:ext cx="3067050" cy="39020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" y="956734"/>
            <a:ext cx="1804988" cy="3127375"/>
          </a:xfrm>
        </p:spPr>
        <p:txBody>
          <a:bodyPr/>
          <a:lstStyle>
            <a:lvl1pPr marL="0" indent="0">
              <a:buNone/>
              <a:defRPr sz="840"/>
            </a:lvl1pPr>
            <a:lvl2pPr marL="274320" indent="0">
              <a:buNone/>
              <a:defRPr sz="720"/>
            </a:lvl2pPr>
            <a:lvl3pPr marL="548640" indent="0">
              <a:buNone/>
              <a:defRPr sz="600"/>
            </a:lvl3pPr>
            <a:lvl4pPr marL="822960" indent="0">
              <a:buNone/>
              <a:defRPr sz="540"/>
            </a:lvl4pPr>
            <a:lvl5pPr marL="1097280" indent="0">
              <a:buNone/>
              <a:defRPr sz="540"/>
            </a:lvl5pPr>
            <a:lvl6pPr marL="1371600" indent="0">
              <a:buNone/>
              <a:defRPr sz="540"/>
            </a:lvl6pPr>
            <a:lvl7pPr marL="1645920" indent="0">
              <a:buNone/>
              <a:defRPr sz="540"/>
            </a:lvl7pPr>
            <a:lvl8pPr marL="1920240" indent="0">
              <a:buNone/>
              <a:defRPr sz="540"/>
            </a:lvl8pPr>
            <a:lvl9pPr marL="219456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662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373" y="3200400"/>
            <a:ext cx="3291840" cy="377825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75373" y="408517"/>
            <a:ext cx="3291840" cy="2743200"/>
          </a:xfrm>
        </p:spPr>
        <p:txBody>
          <a:bodyPr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373" y="3578225"/>
            <a:ext cx="3291840" cy="536575"/>
          </a:xfrm>
        </p:spPr>
        <p:txBody>
          <a:bodyPr/>
          <a:lstStyle>
            <a:lvl1pPr marL="0" indent="0">
              <a:buNone/>
              <a:defRPr sz="840"/>
            </a:lvl1pPr>
            <a:lvl2pPr marL="274320" indent="0">
              <a:buNone/>
              <a:defRPr sz="720"/>
            </a:lvl2pPr>
            <a:lvl3pPr marL="548640" indent="0">
              <a:buNone/>
              <a:defRPr sz="600"/>
            </a:lvl3pPr>
            <a:lvl4pPr marL="822960" indent="0">
              <a:buNone/>
              <a:defRPr sz="540"/>
            </a:lvl4pPr>
            <a:lvl5pPr marL="1097280" indent="0">
              <a:buNone/>
              <a:defRPr sz="540"/>
            </a:lvl5pPr>
            <a:lvl6pPr marL="1371600" indent="0">
              <a:buNone/>
              <a:defRPr sz="540"/>
            </a:lvl6pPr>
            <a:lvl7pPr marL="1645920" indent="0">
              <a:buNone/>
              <a:defRPr sz="540"/>
            </a:lvl7pPr>
            <a:lvl8pPr marL="1920240" indent="0">
              <a:buNone/>
              <a:defRPr sz="540"/>
            </a:lvl8pPr>
            <a:lvl9pPr marL="219456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032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224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977640" y="183092"/>
            <a:ext cx="123444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4320" y="183092"/>
            <a:ext cx="361188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7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C8A366FA-17DD-479D-87C3-08618C6CCBC6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320" y="183092"/>
            <a:ext cx="493776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" y="1066800"/>
            <a:ext cx="493776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4237567"/>
            <a:ext cx="12801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4520" y="4237567"/>
            <a:ext cx="17373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31920" y="4237567"/>
            <a:ext cx="12801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91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548640" rtl="0" eaLnBrk="1" latinLnBrk="0" hangingPunct="1"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indent="-171450" algn="l" defTabSz="5486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81800" y="2033799"/>
            <a:ext cx="4182291" cy="4854681"/>
          </a:xfrm>
          <a:prstGeom prst="rect">
            <a:avLst/>
          </a:prstGeom>
        </p:spPr>
      </p:pic>
      <p:pic>
        <p:nvPicPr>
          <p:cNvPr id="2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-37382" y="2711085"/>
            <a:ext cx="4380781" cy="4146915"/>
          </a:xfrm>
          <a:prstGeom prst="rect">
            <a:avLst/>
          </a:prstGeom>
        </p:spPr>
      </p:pic>
      <p:pic>
        <p:nvPicPr>
          <p:cNvPr id="3" name="Picture 4" descr="Phòng Giáo Dục Và Đào Tạo quận Thanh Xuân">
            <a:extLst>
              <a:ext uri="{FF2B5EF4-FFF2-40B4-BE49-F238E27FC236}">
                <a16:creationId xmlns:a16="http://schemas.microsoft.com/office/drawing/2014/main" id="{F4994F51-F3DA-F7AD-D909-38BB431D3F97}"/>
              </a:ext>
            </a:extLst>
          </p:cNvPr>
          <p:cNvPicPr/>
          <p:nvPr/>
        </p:nvPicPr>
        <p:blipFill>
          <a:blip r:embed="rId3">
            <a:lum contrast="20000"/>
          </a:blip>
          <a:srcRect l="40892" t="17908" r="42036" b="58302"/>
          <a:stretch/>
        </p:blipFill>
        <p:spPr>
          <a:xfrm>
            <a:off x="3124200" y="1524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0901EEA2-9080-C395-C778-D52DC42173E7}"/>
              </a:ext>
            </a:extLst>
          </p:cNvPr>
          <p:cNvSpPr/>
          <p:nvPr/>
        </p:nvSpPr>
        <p:spPr>
          <a:xfrm>
            <a:off x="3429000" y="3852291"/>
            <a:ext cx="3483000" cy="60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TIẾT </a:t>
            </a:r>
            <a:r>
              <a:rPr lang="en-US" sz="3200" b="1" strike="noStrike" spc="-1" dirty="0" smtClean="0">
                <a:solidFill>
                  <a:srgbClr val="1713CB"/>
                </a:solidFill>
                <a:latin typeface="Times New Roman"/>
                <a:ea typeface="Times New Roman"/>
              </a:rPr>
              <a:t>19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47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8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9" name="Rectangle 3"/>
          <p:cNvSpPr/>
          <p:nvPr/>
        </p:nvSpPr>
        <p:spPr>
          <a:xfrm>
            <a:off x="463680" y="9921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3+4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0" name="Rectangle 14"/>
          <p:cNvSpPr/>
          <p:nvPr/>
        </p:nvSpPr>
        <p:spPr>
          <a:xfrm>
            <a:off x="2225520" y="1079640"/>
            <a:ext cx="6958080" cy="1068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1" name="Picture 13" descr="D:\GIÁO ÁN 1 2020-2021\HÌNH SOẠN GIÁO ÁN\Học hát\Xuc xac xúc xe\2.png"/>
          <p:cNvPicPr/>
          <p:nvPr/>
        </p:nvPicPr>
        <p:blipFill>
          <a:blip r:embed="rId3">
            <a:lum contrast="30000"/>
          </a:blip>
          <a:stretch/>
        </p:blipFill>
        <p:spPr>
          <a:xfrm>
            <a:off x="414360" y="2357280"/>
            <a:ext cx="5000760" cy="326232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2" descr="D:\GIÁO ÁN 1 2020-2021\HÌNH SOẠN GIÁO ÁN\Học hát\Xuc xac xúc xe\3.png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5415120" y="2357280"/>
            <a:ext cx="5159160" cy="3238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sp>
        <p:nvSpPr>
          <p:cNvPr id="254" name="Rectangle 3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0330" y="2529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8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58" name="Rectangle 1"/>
          <p:cNvSpPr/>
          <p:nvPr/>
        </p:nvSpPr>
        <p:spPr>
          <a:xfrm>
            <a:off x="1377360" y="2571840"/>
            <a:ext cx="8181360" cy="952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9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icture 2"/>
          <p:cNvPicPr/>
          <p:nvPr/>
        </p:nvPicPr>
        <p:blipFill>
          <a:blip r:embed="rId2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67" name="Rectangle 1"/>
          <p:cNvSpPr/>
          <p:nvPr/>
        </p:nvSpPr>
        <p:spPr>
          <a:xfrm>
            <a:off x="959760" y="2286000"/>
            <a:ext cx="895536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VỖ TAY THEO NHỊP ĐIỆU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2"/>
          <p:cNvPicPr/>
          <p:nvPr/>
        </p:nvPicPr>
        <p:blipFill>
          <a:blip r:embed="rId2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305748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462924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6843600" y="214308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855828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91440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312912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541512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805824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105732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2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3129120" y="5000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5915160" y="5000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805824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98568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277164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491508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784368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9" name="Picture 2" descr="D:\GIÁO ÁN 1 2020-2021\HÌNH SOẠN GIÁO ÁN\BỘ GÕ CƠ THỂ\Picture5 - Copy (2).png"/>
          <p:cNvPicPr/>
          <p:nvPr/>
        </p:nvPicPr>
        <p:blipFill>
          <a:blip r:embed="rId3"/>
          <a:stretch/>
        </p:blipFill>
        <p:spPr>
          <a:xfrm>
            <a:off x="9058320" y="6381720"/>
            <a:ext cx="504720" cy="476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96" name="Text Box 9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7" name="Text Box 10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8" name="Picture 11" descr="D:\GIÁO ÁN 1 2020-2021\HÌNH SOẠN GIÁO ÁN\Vận dụng sáng tạo\Dài ngắn\Dài ngắn - Copy (2).jpg"/>
          <p:cNvPicPr/>
          <p:nvPr/>
        </p:nvPicPr>
        <p:blipFill>
          <a:blip r:embed="rId3"/>
          <a:stretch/>
        </p:blipFill>
        <p:spPr>
          <a:xfrm>
            <a:off x="485640" y="2000160"/>
            <a:ext cx="10072800" cy="2928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19" name="Picture 137" descr="D:\GIÁO ÁN 1 2020-2021\HÌNH SOẠN GIÁO ÁN\Học hát\Xuc xac xúc xe\4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00080"/>
            <a:ext cx="10215720" cy="4619520"/>
          </a:xfrm>
          <a:prstGeom prst="rect">
            <a:avLst/>
          </a:prstGeom>
          <a:ln w="0">
            <a:noFill/>
          </a:ln>
        </p:spPr>
      </p:pic>
      <p:pic>
        <p:nvPicPr>
          <p:cNvPr id="32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2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2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24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5" name="Text Box 9"/>
          <p:cNvSpPr/>
          <p:nvPr/>
        </p:nvSpPr>
        <p:spPr>
          <a:xfrm>
            <a:off x="2343240" y="114300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6" name="Text Box 10"/>
          <p:cNvSpPr/>
          <p:nvPr/>
        </p:nvSpPr>
        <p:spPr>
          <a:xfrm>
            <a:off x="3057480" y="1785960"/>
            <a:ext cx="45007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XÚC XẮC XÚC XẺ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7" name="Text Box 9"/>
          <p:cNvSpPr/>
          <p:nvPr/>
        </p:nvSpPr>
        <p:spPr>
          <a:xfrm>
            <a:off x="2271600" y="235728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8" name="Text Box 10"/>
          <p:cNvSpPr/>
          <p:nvPr/>
        </p:nvSpPr>
        <p:spPr>
          <a:xfrm>
            <a:off x="2836800" y="3000240"/>
            <a:ext cx="4929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DÀI – NGẮN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2408682" y="-2044065"/>
            <a:ext cx="6150483" cy="10967847"/>
          </a:xfrm>
          <a:prstGeom prst="rect">
            <a:avLst/>
          </a:prstGeom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3351BC44-843D-CBB7-229E-EA9980BE79E8}"/>
              </a:ext>
            </a:extLst>
          </p:cNvPr>
          <p:cNvSpPr/>
          <p:nvPr/>
        </p:nvSpPr>
        <p:spPr>
          <a:xfrm>
            <a:off x="1057320" y="2143080"/>
            <a:ext cx="9001080" cy="13159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6000" b="1" i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2"/>
          <p:cNvPicPr/>
          <p:nvPr/>
        </p:nvPicPr>
        <p:blipFill>
          <a:blip r:embed="rId2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sp>
        <p:nvSpPr>
          <p:cNvPr id="207" name="Rectangle 3"/>
          <p:cNvSpPr/>
          <p:nvPr/>
        </p:nvSpPr>
        <p:spPr>
          <a:xfrm>
            <a:off x="94284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Rectangle 3"/>
          <p:cNvSpPr/>
          <p:nvPr/>
        </p:nvSpPr>
        <p:spPr>
          <a:xfrm>
            <a:off x="930240" y="29376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1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2" name="Rectangle 4"/>
          <p:cNvSpPr/>
          <p:nvPr/>
        </p:nvSpPr>
        <p:spPr>
          <a:xfrm>
            <a:off x="700200" y="2071800"/>
            <a:ext cx="9783720" cy="422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3" name="Rectangle 7"/>
          <p:cNvSpPr/>
          <p:nvPr/>
        </p:nvSpPr>
        <p:spPr>
          <a:xfrm>
            <a:off x="3156480" y="714240"/>
            <a:ext cx="460440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XÚC XẮC XÚC XẺ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" name="Rectangle 10"/>
          <p:cNvSpPr/>
          <p:nvPr/>
        </p:nvSpPr>
        <p:spPr>
          <a:xfrm>
            <a:off x="6077160" y="1285920"/>
            <a:ext cx="3574800" cy="119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Nhạc: Nguyễn Ngọc Thiện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Lời: Phỏng theo đồng dao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16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7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8" name="Rectangle 3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9" name="Rectangle 14"/>
          <p:cNvSpPr/>
          <p:nvPr/>
        </p:nvSpPr>
        <p:spPr>
          <a:xfrm>
            <a:off x="2506320" y="1000080"/>
            <a:ext cx="5959800" cy="82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0" name="Picture 13" descr="D:\GIÁO ÁN 1 2020-2021\HÌNH SOẠN GIÁO ÁN\Học hát\Xuc xac xúc xe\2.png"/>
          <p:cNvPicPr/>
          <p:nvPr/>
        </p:nvPicPr>
        <p:blipFill>
          <a:blip r:embed="rId3">
            <a:lum contrast="30000"/>
          </a:blip>
          <a:stretch/>
        </p:blipFill>
        <p:spPr>
          <a:xfrm>
            <a:off x="430200" y="1833480"/>
            <a:ext cx="10144080" cy="3786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2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3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4" name="Rectangle 3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2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5" name="Rectangle 14"/>
          <p:cNvSpPr/>
          <p:nvPr/>
        </p:nvSpPr>
        <p:spPr>
          <a:xfrm>
            <a:off x="2271600" y="1000080"/>
            <a:ext cx="7220160" cy="82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6" name="Picture 2" descr="D:\GIÁO ÁN 1 2020-2021\HÌNH SOẠN GIÁO ÁN\Học hát\Xuc xac xúc xe\5.png"/>
          <p:cNvPicPr/>
          <p:nvPr/>
        </p:nvPicPr>
        <p:blipFill>
          <a:blip r:embed="rId3">
            <a:lum contrast="30000"/>
          </a:blip>
          <a:stretch/>
        </p:blipFill>
        <p:spPr>
          <a:xfrm>
            <a:off x="430200" y="1857240"/>
            <a:ext cx="10144080" cy="3754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8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0" name="Rectangle 3"/>
          <p:cNvSpPr/>
          <p:nvPr/>
        </p:nvSpPr>
        <p:spPr>
          <a:xfrm>
            <a:off x="463680" y="9921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1+2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1" name="Rectangle 14"/>
          <p:cNvSpPr/>
          <p:nvPr/>
        </p:nvSpPr>
        <p:spPr>
          <a:xfrm>
            <a:off x="2225520" y="1079640"/>
            <a:ext cx="6958080" cy="1068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2" name="Picture 13" descr="D:\GIÁO ÁN 1 2020-2021\HÌNH SOẠN GIÁO ÁN\Học hát\Xuc xac xúc xe\2.png"/>
          <p:cNvPicPr/>
          <p:nvPr/>
        </p:nvPicPr>
        <p:blipFill>
          <a:blip r:embed="rId3">
            <a:lum contrast="30000"/>
          </a:blip>
          <a:stretch/>
        </p:blipFill>
        <p:spPr>
          <a:xfrm>
            <a:off x="414360" y="2357280"/>
            <a:ext cx="5143320" cy="326232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2" descr="D:\GIÁO ÁN 1 2020-2021\HÌNH SOẠN GIÁO ÁN\Học hát\Xuc xac xúc xe\5.png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5557680" y="2357280"/>
            <a:ext cx="5016600" cy="3254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35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6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7" name="Rectangle 3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8" name="Rectangle 14"/>
          <p:cNvSpPr/>
          <p:nvPr/>
        </p:nvSpPr>
        <p:spPr>
          <a:xfrm>
            <a:off x="2506320" y="1000080"/>
            <a:ext cx="5959800" cy="82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9" name="Picture 13" descr="D:\GIÁO ÁN 1 2020-2021\HÌNH SOẠN GIÁO ÁN\Học hát\Xuc xac xúc xe\2.png"/>
          <p:cNvPicPr/>
          <p:nvPr/>
        </p:nvPicPr>
        <p:blipFill>
          <a:blip r:embed="rId3">
            <a:lum contrast="30000"/>
          </a:blip>
          <a:stretch/>
        </p:blipFill>
        <p:spPr>
          <a:xfrm>
            <a:off x="430200" y="1833480"/>
            <a:ext cx="10144080" cy="3786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41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2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3" name="Rectangle 3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4" name="Rectangle 14"/>
          <p:cNvSpPr/>
          <p:nvPr/>
        </p:nvSpPr>
        <p:spPr>
          <a:xfrm>
            <a:off x="2271600" y="1000080"/>
            <a:ext cx="7220160" cy="82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5" name="Picture 2" descr="D:\GIÁO ÁN 1 2020-2021\HÌNH SOẠN GIÁO ÁN\Học hát\Xuc xac xúc xe\3.png"/>
          <p:cNvPicPr/>
          <p:nvPr/>
        </p:nvPicPr>
        <p:blipFill>
          <a:blip r:embed="rId3">
            <a:lum contrast="30000"/>
          </a:blip>
          <a:stretch/>
        </p:blipFill>
        <p:spPr>
          <a:xfrm>
            <a:off x="430200" y="1857240"/>
            <a:ext cx="10144080" cy="3738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7344</TotalTime>
  <Words>229</Words>
  <Application>Microsoft Office PowerPoint</Application>
  <PresentationFormat>Custom</PresentationFormat>
  <Paragraphs>44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DejaVu Sans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TAM</cp:lastModifiedBy>
  <cp:revision>615</cp:revision>
  <dcterms:created xsi:type="dcterms:W3CDTF">2010-04-30T20:19:48Z</dcterms:created>
  <dcterms:modified xsi:type="dcterms:W3CDTF">2026-01-27T03:25:09Z</dcterms:modified>
  <dc:language>en-US</dc:language>
</cp:coreProperties>
</file>