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82" r:id="rId3"/>
    <p:sldId id="493" r:id="rId4"/>
    <p:sldId id="480" r:id="rId5"/>
    <p:sldId id="483" r:id="rId6"/>
    <p:sldId id="496" r:id="rId7"/>
    <p:sldId id="420" r:id="rId8"/>
    <p:sldId id="442" r:id="rId9"/>
    <p:sldId id="345" r:id="rId10"/>
    <p:sldId id="497" r:id="rId11"/>
    <p:sldId id="498" r:id="rId12"/>
    <p:sldId id="499" r:id="rId13"/>
    <p:sldId id="500" r:id="rId14"/>
    <p:sldId id="501" r:id="rId15"/>
    <p:sldId id="451" r:id="rId16"/>
    <p:sldId id="494" r:id="rId17"/>
    <p:sldId id="502" r:id="rId18"/>
    <p:sldId id="495" r:id="rId19"/>
    <p:sldId id="503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media" Target="../media/media5.m4a"/><Relationship Id="rId4" Type="http://schemas.openxmlformats.org/officeDocument/2006/relationships/audio" Target="../media/media5.m4a"/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media" Target="../media/media6.m4a"/><Relationship Id="rId4" Type="http://schemas.openxmlformats.org/officeDocument/2006/relationships/audio" Target="../media/media6.m4a"/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media" Target="../media/media7.m4a"/><Relationship Id="rId4" Type="http://schemas.openxmlformats.org/officeDocument/2006/relationships/audio" Target="../media/media7.m4a"/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media" Target="../media/media8.m4a"/><Relationship Id="rId4" Type="http://schemas.openxmlformats.org/officeDocument/2006/relationships/audio" Target="../media/media8.m4a"/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media" Target="../media/media9.m4a"/><Relationship Id="rId4" Type="http://schemas.openxmlformats.org/officeDocument/2006/relationships/audio" Target="../media/media9.m4a"/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17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media" Target="../media/media3.m4a"/><Relationship Id="rId4" Type="http://schemas.openxmlformats.org/officeDocument/2006/relationships/audio" Target="../media/media3.m4a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media" Target="../media/media4.m4a"/><Relationship Id="rId4" Type="http://schemas.openxmlformats.org/officeDocument/2006/relationships/audio" Target="../media/media4.m4a"/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05" y="4652963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5 - TIẾT 1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(T19)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908050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1+2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724400"/>
            <a:ext cx="10131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93710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ing (3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8605" y="12687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7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ing (4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8605" y="15570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0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8902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ing (5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6850" y="132461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2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581525"/>
            <a:ext cx="10131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ing (6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0360" y="12687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8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" descr="Xuân - chùm thơ luật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ing (7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525" y="155638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30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  <a:endParaRPr lang="en-US" sz="2800" b="1" i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oa lá mùa xuân (Karaoke theo bài hát mẫu SGK lớp 2 Kết nối tri thức với cuộc sống)">
            <a:hlinkClick r:id="" action="ppaction://media"/>
          </p:cNvPr>
          <p:cNvPicPr>
            <a:picLocks noChangeAspect="1"/>
          </p:cNvPicPr>
          <p:nvPr>
            <p:ph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960" y="4044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95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NHỊP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  <a:endParaRPr lang="en-US" sz="2800" b="1" i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460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oa lá mùa xuân (Karaoke theo bài hát mẫu SGK lớp 2 Kết nối tri thức với cuộc sống)">
            <a:hlinkClick r:id="" action="ppaction://media"/>
          </p:cNvPr>
          <p:cNvPicPr>
            <a:picLocks noChangeAspect="1"/>
          </p:cNvPicPr>
          <p:nvPr>
            <p:ph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915" y="2603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95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  <a:endParaRPr lang="en-US" sz="3600" b="1" i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  <a:endParaRPr lang="en-US" sz="5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  <a:endParaRPr lang="en-US" sz="115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THEO TIẾT TẤU</a:t>
            </a:r>
            <a:endParaRPr lang="en-US" sz="3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  <a:endParaRPr lang="en-US" sz="3600" b="1" i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  <a:endParaRPr lang="en-US" sz="5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,</a:t>
            </a:r>
            <a:r>
              <a:rPr lang="vi-VN" sz="2400" i="1" dirty="0">
                <a:latin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  <a:endParaRPr lang="en-US" sz="3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286308" y="920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  <a:endParaRPr lang="en-US" sz="3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oa lá mùa xuân (Tập hát theo bài hát mẫu SGK lớp 2 Kết nối tri thức với cuộc sống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305" y="1268730"/>
            <a:ext cx="619125" cy="619125"/>
          </a:xfrm>
          <a:prstGeom prst="rect">
            <a:avLst/>
          </a:prstGeom>
        </p:spPr>
      </p:pic>
      <p:pic>
        <p:nvPicPr>
          <p:cNvPr id="3" name="Hoa lá mùa xuân (Karaoke theo bài hát mẫu SGK lớp 2 Kết nối tri thức với cuộc sống)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3295" y="5480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95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95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Tôi là lá, tôi là hoa.</a:t>
            </a:r>
            <a:endParaRPr lang="en-US" sz="3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Tôi là hoa lá hoa mùa xuân.</a:t>
            </a:r>
            <a:endParaRPr lang="en-US" sz="3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Tôi cùng múa, tôi cùng ca. </a:t>
            </a:r>
            <a:endParaRPr lang="en-US" sz="3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Tôi cùng ca múa ca mừng xuân.</a:t>
            </a:r>
            <a:endParaRPr lang="en-US" sz="3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Xuân vừa đến, trên cành cao.</a:t>
            </a:r>
            <a:endParaRPr lang="en-US" sz="3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Cho ngàn muôn lá hoa đẹp tươi.</a:t>
            </a:r>
            <a:endParaRPr lang="en-US" sz="3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Cho nhựa mới, cho đời vui.</a:t>
            </a:r>
            <a:endParaRPr lang="en-US" sz="3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Cho người muôn tiếng ca rộn vang nơi nơi.</a:t>
            </a:r>
            <a:endParaRPr lang="en-US" sz="3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  <a:endParaRPr lang="en-US" sz="3200" b="1" i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ing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4505" y="133286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1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ing (2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4415" y="1412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1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WPS Presentation</Application>
  <PresentationFormat>Custom</PresentationFormat>
  <Paragraphs>79</Paragraphs>
  <Slides>19</Slides>
  <Notes>0</Notes>
  <HiddenSlides>0</HiddenSlides>
  <MMClips>10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Cambria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PC</cp:lastModifiedBy>
  <cp:revision>629</cp:revision>
  <dcterms:created xsi:type="dcterms:W3CDTF">2010-04-30T18:19:00Z</dcterms:created>
  <dcterms:modified xsi:type="dcterms:W3CDTF">2022-03-02T10:16:17Z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7738AB95304347B79B932923DDA38400</vt:lpwstr>
  </property>
  <property fmtid="{D5CDD505-2E9C-101B-9397-08002B2CF9AE}" pid="3" name="KSOProductBuildVer">
    <vt:lpwstr>1033-11.2.0.11026</vt:lpwstr>
  </property>
</Properties>
</file>