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82" r:id="rId2"/>
    <p:sldId id="493" r:id="rId3"/>
    <p:sldId id="480" r:id="rId4"/>
    <p:sldId id="483" r:id="rId5"/>
    <p:sldId id="529" r:id="rId6"/>
    <p:sldId id="494" r:id="rId7"/>
    <p:sldId id="502" r:id="rId8"/>
    <p:sldId id="495" r:id="rId9"/>
    <p:sldId id="503" r:id="rId10"/>
    <p:sldId id="505" r:id="rId11"/>
    <p:sldId id="506" r:id="rId12"/>
    <p:sldId id="504" r:id="rId13"/>
    <p:sldId id="508" r:id="rId14"/>
    <p:sldId id="530" r:id="rId15"/>
    <p:sldId id="518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9" r:id="rId24"/>
    <p:sldId id="520" r:id="rId25"/>
    <p:sldId id="507" r:id="rId2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80" d="100"/>
          <a:sy n="80" d="100"/>
        </p:scale>
        <p:origin x="1806" y="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2DF46E-7541-40D9-9C77-E0095A6D237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E242-1A6F-4BFF-89BB-06703352EE2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3830-92B9-4945-A111-4A9BEEFC6A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52D4-03F5-4026-AD47-ABA31B6C4EA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3F2F-C4DB-4396-81C8-946D332A1A8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FCB8-A431-4780-AA51-59B6A6E13EF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AF3B-E618-455E-AFFD-B4B7B0FD571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F3EF-609C-45CE-A22F-9F245C78C8A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CA78-F5B7-48F0-A30D-20444A29E4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B7EA-A6FF-4B12-8634-418C51D3016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D6C3-1309-47C5-A179-7785689339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320E-D10B-4CD9-8DA7-F3441FBF922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1EE8-BEB0-49BC-9FB6-846FFAD6C8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D6C4-4EF8-43E8-BEF6-F9D28A82F2B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9875FD-0B6B-4718-A750-45182969F20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458120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0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5 - TIẾT 2</a:t>
            </a:r>
          </a:p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(T20)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2924175"/>
            <a:ext cx="7478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0"/>
            <a:ext cx="8037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" descr="Xuân - chùm thơ luật đườ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19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20186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4528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082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4829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4528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46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47662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46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61214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618966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oa lá mùa xuân (Karaoke theo bài hát mẫu SGK lớp 2 Kết nối tri thức với cuộc sống)">
            <a:hlinkClick r:id="" action="ppaction://media"/>
          </p:cNvPr>
          <p:cNvPicPr>
            <a:picLocks noGrp="1" noChangeAspect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4060" y="4762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95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79538" y="29559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49500"/>
            <a:ext cx="23495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49325" y="16303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đọc mẫu</a:t>
            </a:r>
          </a:p>
        </p:txBody>
      </p:sp>
      <p:pic>
        <p:nvPicPr>
          <p:cNvPr id="2" name="Recording (3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18650" y="1412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20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90" y="12700"/>
            <a:ext cx="10981055" cy="6845300"/>
          </a:xfrm>
          <a:prstGeom prst="rect">
            <a:avLst/>
          </a:prstGeom>
        </p:spPr>
      </p:pic>
      <p:pic>
        <p:nvPicPr>
          <p:cNvPr id="3" name="Recor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4550" y="49415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28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7413" y="16287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anose="02040503050406030204" pitchFamily="18" charset="0"/>
                <a:cs typeface="Calibri" panose="020F0502020204030204" charset="0"/>
              </a:rPr>
              <a:t>Đọc tên nốt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0" b="50000"/>
          <a:stretch>
            <a:fillRect/>
          </a:stretch>
        </p:blipFill>
        <p:spPr bwMode="auto">
          <a:xfrm>
            <a:off x="1093788" y="2492375"/>
            <a:ext cx="8856662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ing (4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6850" y="148526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3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3"/>
          <a:stretch>
            <a:fillRect/>
          </a:stretch>
        </p:blipFill>
        <p:spPr bwMode="auto">
          <a:xfrm>
            <a:off x="1022350" y="2492375"/>
            <a:ext cx="9001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ing (5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0950" y="140652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1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490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33425" y="1268413"/>
            <a:ext cx="1800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</a:p>
        </p:txBody>
      </p:sp>
      <p:pic>
        <p:nvPicPr>
          <p:cNvPr id="2" name="Recording (3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8650" y="1412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20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ing (3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8650" y="1412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20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ing (3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8650" y="1412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20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471613" y="2492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09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96545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965450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670425"/>
            <a:ext cx="7191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ing (3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18650" y="1412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7" dur="20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046163"/>
            <a:ext cx="1920875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446088" y="3965575"/>
            <a:ext cx="22796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940050"/>
            <a:ext cx="2682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3284538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4186238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835400"/>
            <a:ext cx="2682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anose="02040503050406030204" pitchFamily="18" charset="0"/>
              </a:rPr>
              <a:t>ĐỌC NHẠC: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 CHỮ VUI NHỘN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397000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2013" y="2833688"/>
          <a:ext cx="6724652" cy="723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35188" y="2841625"/>
          <a:ext cx="6724652" cy="7254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2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L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Á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Ù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U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Â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286308" y="920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7173" name="Picture 13" descr="Xuân - chùm thơ luật đườ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oa lá mùa xuân (Tập hát theo bài hát mẫu SGK lớp 2 Kết nối tri thức với cuộc sống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2305" y="1268730"/>
            <a:ext cx="619125" cy="619125"/>
          </a:xfrm>
          <a:prstGeom prst="rect">
            <a:avLst/>
          </a:prstGeom>
        </p:spPr>
      </p:pic>
      <p:pic>
        <p:nvPicPr>
          <p:cNvPr id="3" name="Hoa lá mùa xuân (Karaoke theo bài hát mẫu SGK lớp 2 Kết nối tri thức với cuộc sống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3295" y="5480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95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95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3" descr="Xuân - chùm thơ luật đườ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oa lá mùa xuân (Karaoke theo bài hát mẫu SGK lớp 2 Kết nối tri thức với cuộc sống)">
            <a:hlinkClick r:id="" action="ppaction://media"/>
          </p:cNvPr>
          <p:cNvPicPr>
            <a:picLocks noGrp="1" noChangeAspect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155" y="40513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95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189038" y="2924175"/>
            <a:ext cx="8707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7313" r="7784" b="32510"/>
          <a:stretch>
            <a:fillRect/>
          </a:stretch>
        </p:blipFill>
        <p:spPr bwMode="auto">
          <a:xfrm>
            <a:off x="1382713" y="0"/>
            <a:ext cx="8204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3" descr="Xuân - chùm thơ luật đườ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oa lá mùa xuân (Karaoke theo bài hát mẫu SGK lớp 2 Kết nối tri thức với cuộc sống)">
            <a:hlinkClick r:id="" action="ppaction://media"/>
          </p:cNvPr>
          <p:cNvPicPr>
            <a:picLocks noGrp="1" noChangeAspect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815" y="4044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95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</Words>
  <Application>Microsoft Office PowerPoint</Application>
  <PresentationFormat>Tùy chỉnh</PresentationFormat>
  <Paragraphs>60</Paragraphs>
  <Slides>25</Slides>
  <Notes>0</Notes>
  <HiddenSlides>0</HiddenSlides>
  <MMClips>13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29" baseType="lpstr">
      <vt:lpstr>Arial</vt:lpstr>
      <vt:lpstr>Cambria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Thị Tân Cao</cp:lastModifiedBy>
  <cp:revision>635</cp:revision>
  <dcterms:created xsi:type="dcterms:W3CDTF">2010-04-30T18:19:00Z</dcterms:created>
  <dcterms:modified xsi:type="dcterms:W3CDTF">2022-09-25T12:30:22Z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A56E5A59F76E4CD2BAC4B42DD5E88861</vt:lpwstr>
  </property>
  <property fmtid="{D5CDD505-2E9C-101B-9397-08002B2CF9AE}" pid="3" name="KSOProductBuildVer">
    <vt:lpwstr>1033-11.2.0.11026</vt:lpwstr>
  </property>
</Properties>
</file>