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7"/>
  </p:notesMasterIdLst>
  <p:sldIdLst>
    <p:sldId id="342" r:id="rId3"/>
    <p:sldId id="344" r:id="rId4"/>
    <p:sldId id="354" r:id="rId5"/>
    <p:sldId id="316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129" d="100"/>
          <a:sy n="129" d="100"/>
        </p:scale>
        <p:origin x="787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91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386192" y="578414"/>
            <a:ext cx="1631953" cy="733740"/>
            <a:chOff x="360464" y="617893"/>
            <a:chExt cx="1631953" cy="7337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465192" y="4446252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4042620" y="4456455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080250" y="1066368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3782183" y="1066368"/>
            <a:ext cx="2028026" cy="3376142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3675529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1080250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07648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07648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07648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3780612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3780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3780613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252802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3048264" y="1975168"/>
            <a:ext cx="748953" cy="690743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3021273" y="2061134"/>
            <a:ext cx="793757" cy="1193016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3048263" y="2630490"/>
            <a:ext cx="774501" cy="669153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34" y="3299643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135</Words>
  <Application>Microsoft Office PowerPoint</Application>
  <PresentationFormat>Custom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UTM Cookies</vt:lpstr>
      <vt:lpstr>Montserrat</vt:lpstr>
      <vt:lpstr>Kalam</vt:lpstr>
      <vt:lpstr>UTM Avo</vt:lpstr>
      <vt:lpstr>Times New Roman</vt:lpstr>
      <vt:lpstr>Arial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kieutrang140902@gmail.com</cp:lastModifiedBy>
  <cp:revision>219</cp:revision>
  <dcterms:modified xsi:type="dcterms:W3CDTF">2026-01-27T08:49:42Z</dcterms:modified>
</cp:coreProperties>
</file>