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0"/>
  </p:notesMasterIdLst>
  <p:sldIdLst>
    <p:sldId id="343" r:id="rId3"/>
    <p:sldId id="317" r:id="rId4"/>
    <p:sldId id="361" r:id="rId5"/>
    <p:sldId id="362" r:id="rId6"/>
    <p:sldId id="369" r:id="rId7"/>
    <p:sldId id="370" r:id="rId8"/>
    <p:sldId id="355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129" d="100"/>
          <a:sy n="129" d="100"/>
        </p:scale>
        <p:origin x="787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91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236AA9-A0AE-0648-BCD9-4F7AB26EBB6E}"/>
              </a:ext>
            </a:extLst>
          </p:cNvPr>
          <p:cNvGrpSpPr/>
          <p:nvPr/>
        </p:nvGrpSpPr>
        <p:grpSpPr>
          <a:xfrm>
            <a:off x="386192" y="578414"/>
            <a:ext cx="1631953" cy="733740"/>
            <a:chOff x="360464" y="617893"/>
            <a:chExt cx="1631953" cy="733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1CFA86-F23C-4244-BBC2-E6C70FD793EF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04A12D-8CAB-654E-B4AA-B189E3F55B46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tranh,nói về việc bạn nhỏ đang làm.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EA6E0-9DC8-1041-BCB5-A2BDDC93A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854395" y="1047218"/>
            <a:ext cx="5149209" cy="35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C99AE04-D572-8F46-9137-9CAB0C38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767" y="843243"/>
            <a:ext cx="4458994" cy="29370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983752-3979-0E44-B3C9-87E22123DA55}"/>
              </a:ext>
            </a:extLst>
          </p:cNvPr>
          <p:cNvSpPr txBox="1"/>
          <p:nvPr/>
        </p:nvSpPr>
        <p:spPr>
          <a:xfrm>
            <a:off x="2073516" y="4005505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bắt sâu.</a:t>
            </a: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176534-7273-8745-96BC-BA422D78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205" y="776202"/>
            <a:ext cx="4401590" cy="2843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F161D7-EEC0-B942-8E50-C22A0332E159}"/>
              </a:ext>
            </a:extLst>
          </p:cNvPr>
          <p:cNvSpPr txBox="1"/>
          <p:nvPr/>
        </p:nvSpPr>
        <p:spPr>
          <a:xfrm>
            <a:off x="1358622" y="3967188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đổ đầy bình nước.</a:t>
            </a: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02FC-E7D3-734B-9122-7B7C3B14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723" y="840876"/>
            <a:ext cx="4432552" cy="2879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2CD9CB-8F6A-C34E-BE54-D310A22A28FE}"/>
              </a:ext>
            </a:extLst>
          </p:cNvPr>
          <p:cNvSpPr txBox="1"/>
          <p:nvPr/>
        </p:nvSpPr>
        <p:spPr>
          <a:xfrm>
            <a:off x="1358622" y="3967188"/>
            <a:ext cx="442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tưới 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662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F3797-293D-0849-912E-C59F2F23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107" y="791722"/>
            <a:ext cx="4319786" cy="2845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5EDC24-684E-9743-B8EC-AA983677093D}"/>
              </a:ext>
            </a:extLst>
          </p:cNvPr>
          <p:cNvSpPr txBox="1"/>
          <p:nvPr/>
        </p:nvSpPr>
        <p:spPr>
          <a:xfrm>
            <a:off x="1360547" y="3884061"/>
            <a:ext cx="415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27298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44C25-0C2B-C34A-A218-B10AB3EB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000" y="2232000"/>
            <a:ext cx="5767200" cy="261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600" y="182880"/>
            <a:ext cx="5846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kể lại việc em và các bạn chăm sóc cây. 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G: </a:t>
            </a:r>
            <a:endParaRPr lang="x-none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và các bạn đã làm việc gì để chăm sóc cây?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Kết quả công việc ra sao?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có suy nghĩ gì khi làm xong việc đó?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114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UTM Avo</vt:lpstr>
      <vt:lpstr>UTM Cookies</vt:lpstr>
      <vt:lpstr>Montserrat</vt:lpstr>
      <vt:lpstr>Kalam</vt:lpstr>
      <vt:lpstr>Arial</vt:lpstr>
      <vt:lpstr>Times New Roman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kieutrang140902@gmail.com</cp:lastModifiedBy>
  <cp:revision>219</cp:revision>
  <dcterms:modified xsi:type="dcterms:W3CDTF">2026-01-27T08:50:40Z</dcterms:modified>
</cp:coreProperties>
</file>