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9"/>
  </p:notesMasterIdLst>
  <p:sldIdLst>
    <p:sldId id="341" r:id="rId2"/>
    <p:sldId id="352" r:id="rId3"/>
    <p:sldId id="342" r:id="rId4"/>
    <p:sldId id="353" r:id="rId5"/>
    <p:sldId id="354" r:id="rId6"/>
    <p:sldId id="355" r:id="rId7"/>
    <p:sldId id="344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22" d="100"/>
          <a:sy n="122" d="100"/>
        </p:scale>
        <p:origin x="10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en-VN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139</Words>
  <Application>Microsoft Office PowerPoint</Application>
  <PresentationFormat>Custom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Kalam</vt:lpstr>
      <vt:lpstr>UTM Cookies</vt:lpstr>
      <vt:lpstr>Arial</vt:lpstr>
      <vt:lpstr>UTM Alberta Heavy</vt:lpstr>
      <vt:lpstr>UTM Avo</vt:lpstr>
      <vt:lpstr>Montserrat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kieutrang140902@gmail.com</cp:lastModifiedBy>
  <cp:revision>188</cp:revision>
  <dcterms:modified xsi:type="dcterms:W3CDTF">2026-01-27T08:46:12Z</dcterms:modified>
</cp:coreProperties>
</file>