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8" r:id="rId3"/>
    <p:sldMasterId id="2147483710" r:id="rId4"/>
    <p:sldMasterId id="2147483736" r:id="rId5"/>
    <p:sldMasterId id="2147483774" r:id="rId6"/>
  </p:sldMasterIdLst>
  <p:notesMasterIdLst>
    <p:notesMasterId r:id="rId23"/>
  </p:notesMasterIdLst>
  <p:sldIdLst>
    <p:sldId id="257" r:id="rId7"/>
    <p:sldId id="275" r:id="rId8"/>
    <p:sldId id="268" r:id="rId9"/>
    <p:sldId id="269" r:id="rId10"/>
    <p:sldId id="476" r:id="rId11"/>
    <p:sldId id="477" r:id="rId12"/>
    <p:sldId id="272" r:id="rId13"/>
    <p:sldId id="478" r:id="rId14"/>
    <p:sldId id="306" r:id="rId15"/>
    <p:sldId id="479" r:id="rId16"/>
    <p:sldId id="480" r:id="rId17"/>
    <p:sldId id="481" r:id="rId18"/>
    <p:sldId id="482" r:id="rId19"/>
    <p:sldId id="310" r:id="rId20"/>
    <p:sldId id="48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E38CE-1F42-4D44-8E18-86FB23FF9DA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18E3D-1759-47B0-92C3-BD171F6A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390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803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767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65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1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690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067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205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224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80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6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7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3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54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99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71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17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91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04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77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2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19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64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02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80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1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92256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74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59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8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44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09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67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00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6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05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0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3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3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85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996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7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56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08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328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81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34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24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48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95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84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378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9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2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811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129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694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869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890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932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770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002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8868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627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269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5710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230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29539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82633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340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6359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0783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4965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732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2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0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5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7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4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9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80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632493" y="895347"/>
            <a:ext cx="111411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Việt</a:t>
            </a:r>
            <a:endParaRPr kumimoji="0" lang="en-US" altLang="zh-CN" sz="4800" b="1" i="1" u="none" strike="noStrike" kern="0" cap="none" spc="0" normalizeH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i="1" kern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ĐỌC: ÁNH SÁNG CỦA YÊU THƯƠNG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6F8484-8875-40C5-95D5-9FB2C610D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08" y="2798616"/>
            <a:ext cx="6477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F30E3A-813A-4DD3-AB67-DF9060DABF56}"/>
              </a:ext>
            </a:extLst>
          </p:cNvPr>
          <p:cNvSpPr/>
          <p:nvPr/>
        </p:nvSpPr>
        <p:spPr>
          <a:xfrm>
            <a:off x="808075" y="5747058"/>
            <a:ext cx="931412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Khi thấy mẹ đau bụng dữ dội, Ê-đi-xơn đã làm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2DDD1F-57D4-4863-87ED-25D56370808B}"/>
              </a:ext>
            </a:extLst>
          </p:cNvPr>
          <p:cNvCxnSpPr/>
          <p:nvPr/>
        </p:nvCxnSpPr>
        <p:spPr>
          <a:xfrm>
            <a:off x="7495953" y="1244009"/>
            <a:ext cx="269003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DC38A9-C464-442B-B108-754F786223E4}"/>
              </a:ext>
            </a:extLst>
          </p:cNvPr>
          <p:cNvCxnSpPr>
            <a:cxnSpLocks/>
          </p:cNvCxnSpPr>
          <p:nvPr/>
        </p:nvCxnSpPr>
        <p:spPr>
          <a:xfrm>
            <a:off x="1828799" y="1552560"/>
            <a:ext cx="94629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85900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F30E3A-813A-4DD3-AB67-DF9060DABF56}"/>
              </a:ext>
            </a:extLst>
          </p:cNvPr>
          <p:cNvSpPr/>
          <p:nvPr/>
        </p:nvSpPr>
        <p:spPr>
          <a:xfrm>
            <a:off x="808074" y="5747058"/>
            <a:ext cx="10972799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2. Ê-đi-xơn đã làm cách nào để mẹ được phẫu thuật kịp thời?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2DDD1F-57D4-4863-87ED-25D56370808B}"/>
              </a:ext>
            </a:extLst>
          </p:cNvPr>
          <p:cNvCxnSpPr>
            <a:cxnSpLocks/>
          </p:cNvCxnSpPr>
          <p:nvPr/>
        </p:nvCxnSpPr>
        <p:spPr>
          <a:xfrm>
            <a:off x="7158496" y="4607695"/>
            <a:ext cx="30740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DC38A9-C464-442B-B108-754F786223E4}"/>
              </a:ext>
            </a:extLst>
          </p:cNvPr>
          <p:cNvCxnSpPr>
            <a:cxnSpLocks/>
          </p:cNvCxnSpPr>
          <p:nvPr/>
        </p:nvCxnSpPr>
        <p:spPr>
          <a:xfrm>
            <a:off x="2013856" y="4959788"/>
            <a:ext cx="806631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5B1687-11B3-4E48-ADA5-1FFEC1BAB59C}"/>
              </a:ext>
            </a:extLst>
          </p:cNvPr>
          <p:cNvCxnSpPr>
            <a:cxnSpLocks/>
          </p:cNvCxnSpPr>
          <p:nvPr/>
        </p:nvCxnSpPr>
        <p:spPr>
          <a:xfrm>
            <a:off x="2062842" y="5329902"/>
            <a:ext cx="314052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30820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F30E3A-813A-4DD3-AB67-DF9060DABF56}"/>
              </a:ext>
            </a:extLst>
          </p:cNvPr>
          <p:cNvSpPr/>
          <p:nvPr/>
        </p:nvSpPr>
        <p:spPr>
          <a:xfrm>
            <a:off x="808075" y="5747058"/>
            <a:ext cx="931412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3. Những việc làm của Ê-đi-xơn cho thấy tình cảm của cậu dành cho mẹ như thế nào?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1636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F30E3A-813A-4DD3-AB67-DF9060DABF56}"/>
              </a:ext>
            </a:extLst>
          </p:cNvPr>
          <p:cNvSpPr/>
          <p:nvPr/>
        </p:nvSpPr>
        <p:spPr>
          <a:xfrm>
            <a:off x="808075" y="5747058"/>
            <a:ext cx="931412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4. Trong câu chuyện trên, em thích nhân vật nào nhất? Vì sao?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7542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33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F30E3A-813A-4DD3-AB67-DF9060DABF56}"/>
              </a:ext>
            </a:extLst>
          </p:cNvPr>
          <p:cNvSpPr/>
          <p:nvPr/>
        </p:nvSpPr>
        <p:spPr>
          <a:xfrm>
            <a:off x="808075" y="5747058"/>
            <a:ext cx="931412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Những chi tiết nào cho thấy Ê-đi-xơn rất lo cho sức khỏe của mẹ?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F525B0-E2B3-45E5-98D3-41351851E340}"/>
              </a:ext>
            </a:extLst>
          </p:cNvPr>
          <p:cNvCxnSpPr/>
          <p:nvPr/>
        </p:nvCxnSpPr>
        <p:spPr>
          <a:xfrm>
            <a:off x="4898571" y="1240971"/>
            <a:ext cx="53557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7169D9-C426-4F03-8A85-0D7B1B80E06F}"/>
              </a:ext>
            </a:extLst>
          </p:cNvPr>
          <p:cNvCxnSpPr>
            <a:cxnSpLocks/>
          </p:cNvCxnSpPr>
          <p:nvPr/>
        </p:nvCxnSpPr>
        <p:spPr>
          <a:xfrm>
            <a:off x="1883228" y="1654629"/>
            <a:ext cx="81642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D6F497-4237-46F5-8251-0D39DC9CEA55}"/>
              </a:ext>
            </a:extLst>
          </p:cNvPr>
          <p:cNvCxnSpPr>
            <a:cxnSpLocks/>
          </p:cNvCxnSpPr>
          <p:nvPr/>
        </p:nvCxnSpPr>
        <p:spPr>
          <a:xfrm>
            <a:off x="5377542" y="2797628"/>
            <a:ext cx="463731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071C2B-84F0-442F-AD7D-F190E5C6F656}"/>
              </a:ext>
            </a:extLst>
          </p:cNvPr>
          <p:cNvCxnSpPr>
            <a:cxnSpLocks/>
          </p:cNvCxnSpPr>
          <p:nvPr/>
        </p:nvCxnSpPr>
        <p:spPr>
          <a:xfrm>
            <a:off x="1970313" y="3145970"/>
            <a:ext cx="195943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76D9CB-A924-4C3B-8ED3-8D5C582C8C43}"/>
              </a:ext>
            </a:extLst>
          </p:cNvPr>
          <p:cNvCxnSpPr>
            <a:cxnSpLocks/>
          </p:cNvCxnSpPr>
          <p:nvPr/>
        </p:nvCxnSpPr>
        <p:spPr>
          <a:xfrm>
            <a:off x="3929743" y="3897085"/>
            <a:ext cx="6324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08817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01F8AE-F2DB-4666-9968-D37A3D83C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5EB6EC-67D8-4B48-9B88-5CE07140C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5DE149-191D-45F7-A703-AC34E2E73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145" y="358815"/>
            <a:ext cx="8116566" cy="44092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B4BEECA-4F27-4FAE-B36A-4E915A2C1A4E}"/>
              </a:ext>
            </a:extLst>
          </p:cNvPr>
          <p:cNvSpPr/>
          <p:nvPr/>
        </p:nvSpPr>
        <p:spPr>
          <a:xfrm>
            <a:off x="2892056" y="5082363"/>
            <a:ext cx="6198781" cy="871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"Thương mẹ, Ê-đi-xơn ôm đầu suy nghĩ: Làm sao để cứu mẹ bây giờ?"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495" y="33628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  <a:b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endParaRPr lang="en-US" sz="36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3355" y="156845"/>
            <a:ext cx="1478280" cy="89916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407410" y="1694180"/>
            <a:ext cx="5893435" cy="270764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Lấy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nước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mẹ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lang="en-US" sz="3200" noProof="0" dirty="0">
              <a:solidFill>
                <a:prstClr val="white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Lấy</a:t>
            </a: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thuốc</a:t>
            </a: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bố</a:t>
            </a:r>
            <a:endParaRPr kumimoji="0" lang="en-US" sz="3200" b="0" i="0" u="none" strike="noStrike" kern="1200" cap="none" spc="0" normalizeH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………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69F6F5C-4FAE-4715-BCEF-B6F0D0DE5DFF}"/>
              </a:ext>
            </a:extLst>
          </p:cNvPr>
          <p:cNvSpPr/>
          <p:nvPr/>
        </p:nvSpPr>
        <p:spPr>
          <a:xfrm>
            <a:off x="97971" y="5638800"/>
            <a:ext cx="1872343" cy="7184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FA1DEA79-3BB1-4852-A878-85686F19EB75}"/>
              </a:ext>
            </a:extLst>
          </p:cNvPr>
          <p:cNvSpPr/>
          <p:nvPr/>
        </p:nvSpPr>
        <p:spPr>
          <a:xfrm>
            <a:off x="117239" y="1903229"/>
            <a:ext cx="1673461" cy="330672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đoạn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2936049-EAB4-4EA2-9F72-EB374EE78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402" y="476748"/>
            <a:ext cx="527050" cy="128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96D3D71-7CB2-4006-8468-44E3F5638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33" y="1543445"/>
            <a:ext cx="527050" cy="185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12D76D8C-2228-453A-979B-4A62D50FE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30520"/>
            <a:ext cx="527050" cy="197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EBF7C875-A403-4439-AFB3-978D7D6AA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17" y="5068266"/>
            <a:ext cx="527050" cy="132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24285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2E460-8BE1-467D-AF1A-40A3C6EB7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57C6F-E891-45BF-8276-6FCDD8541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hắt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89C2EA-B9C8-419F-AEF3-3275FDD43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0D819D-868D-429C-9F08-E5D47522FAE2}"/>
              </a:ext>
            </a:extLst>
          </p:cNvPr>
          <p:cNvCxnSpPr>
            <a:cxnSpLocks/>
          </p:cNvCxnSpPr>
          <p:nvPr/>
        </p:nvCxnSpPr>
        <p:spPr>
          <a:xfrm flipH="1">
            <a:off x="2979374" y="1825625"/>
            <a:ext cx="126085" cy="4629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B9B741-FFB8-4A8F-B8E4-9AAD47D60847}"/>
              </a:ext>
            </a:extLst>
          </p:cNvPr>
          <p:cNvCxnSpPr>
            <a:cxnSpLocks/>
          </p:cNvCxnSpPr>
          <p:nvPr/>
        </p:nvCxnSpPr>
        <p:spPr>
          <a:xfrm flipH="1">
            <a:off x="6032957" y="1867659"/>
            <a:ext cx="126085" cy="4629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927244-A8A1-4A60-9ED9-B7229505548F}"/>
              </a:ext>
            </a:extLst>
          </p:cNvPr>
          <p:cNvCxnSpPr>
            <a:cxnSpLocks/>
          </p:cNvCxnSpPr>
          <p:nvPr/>
        </p:nvCxnSpPr>
        <p:spPr>
          <a:xfrm flipH="1">
            <a:off x="11025797" y="1838150"/>
            <a:ext cx="126085" cy="4629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3B1BE6-2098-45F7-ABF2-6754C3318F79}"/>
              </a:ext>
            </a:extLst>
          </p:cNvPr>
          <p:cNvCxnSpPr>
            <a:cxnSpLocks/>
          </p:cNvCxnSpPr>
          <p:nvPr/>
        </p:nvCxnSpPr>
        <p:spPr>
          <a:xfrm flipH="1">
            <a:off x="7000920" y="2385118"/>
            <a:ext cx="126085" cy="4629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084B02-00BA-45EE-B931-902393B09486}"/>
              </a:ext>
            </a:extLst>
          </p:cNvPr>
          <p:cNvCxnSpPr>
            <a:cxnSpLocks/>
          </p:cNvCxnSpPr>
          <p:nvPr/>
        </p:nvCxnSpPr>
        <p:spPr>
          <a:xfrm flipH="1">
            <a:off x="7127005" y="2385119"/>
            <a:ext cx="126085" cy="4629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83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760469" y="1023989"/>
            <a:ext cx="7265493" cy="1508105"/>
            <a:chOff x="172324" y="1136919"/>
            <a:chExt cx="2109019" cy="1443072"/>
          </a:xfrm>
        </p:grpSpPr>
        <p:sp>
          <p:nvSpPr>
            <p:cNvPr id="43" name="Hexagon 42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5836" y="1136919"/>
              <a:ext cx="1808630" cy="144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Ê-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sơn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Mỹ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phát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minh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ra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đèn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máy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chiếu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phim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máy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99510" y="2700020"/>
            <a:ext cx="6916420" cy="1832610"/>
            <a:chOff x="172324" y="1157225"/>
            <a:chExt cx="2109019" cy="1753583"/>
          </a:xfrm>
        </p:grpSpPr>
        <p:sp>
          <p:nvSpPr>
            <p:cNvPr id="8" name="Hexagon 7"/>
            <p:cNvSpPr/>
            <p:nvPr/>
          </p:nvSpPr>
          <p:spPr>
            <a:xfrm>
              <a:off x="172324" y="1157225"/>
              <a:ext cx="2109019" cy="1753583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43"/>
            <p:cNvSpPr txBox="1"/>
            <p:nvPr/>
          </p:nvSpPr>
          <p:spPr>
            <a:xfrm>
              <a:off x="288974" y="1369884"/>
              <a:ext cx="1988596" cy="144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ngại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Thương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cảm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có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phần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lo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lắng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và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không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đành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long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trước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tình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cảnh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người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khác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82390" y="4657090"/>
            <a:ext cx="6916420" cy="1537308"/>
            <a:chOff x="172324" y="1157225"/>
            <a:chExt cx="2109019" cy="1471015"/>
          </a:xfrm>
        </p:grpSpPr>
        <p:sp>
          <p:nvSpPr>
            <p:cNvPr id="16" name="Hexagon 15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43"/>
            <p:cNvSpPr txBox="1"/>
            <p:nvPr/>
          </p:nvSpPr>
          <p:spPr>
            <a:xfrm>
              <a:off x="315308" y="1185168"/>
              <a:ext cx="1808630" cy="144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tây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Sắt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dát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mỏng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có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tráng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một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lớp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chống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gỉ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sáng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bóng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0368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71327BA6-3E55-4837-BFEF-A91D88F04C11}"/>
              </a:ext>
            </a:extLst>
          </p:cNvPr>
          <p:cNvSpPr/>
          <p:nvPr/>
        </p:nvSpPr>
        <p:spPr>
          <a:xfrm>
            <a:off x="117239" y="1903229"/>
            <a:ext cx="1673461" cy="330672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2069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281</Words>
  <Application>Microsoft Office PowerPoint</Application>
  <PresentationFormat>Widescreen</PresentationFormat>
  <Paragraphs>49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等线</vt:lpstr>
      <vt:lpstr>Montserrat Medium</vt:lpstr>
      <vt:lpstr>Verdana</vt:lpstr>
      <vt:lpstr>2_Office Theme</vt:lpstr>
      <vt:lpstr>4_Office Theme</vt:lpstr>
      <vt:lpstr>3_Office Theme</vt:lpstr>
      <vt:lpstr>9_Office Theme</vt:lpstr>
      <vt:lpstr>Office Theme</vt:lpstr>
      <vt:lpstr>7_Office Theme</vt:lpstr>
      <vt:lpstr>PowerPoint Presentation</vt:lpstr>
      <vt:lpstr>PowerPoint Presentation</vt:lpstr>
      <vt:lpstr>Nếu người thân bị mệt, em có thể làm gì để giúp đỡ,  động viên</vt:lpstr>
      <vt:lpstr>Ánh sáng của yêu thương</vt:lpstr>
      <vt:lpstr>Ánh sáng của yêu thương</vt:lpstr>
      <vt:lpstr>Luyện đọc câu dài</vt:lpstr>
      <vt:lpstr>PowerPoint Presentation</vt:lpstr>
      <vt:lpstr>Ánh sáng của yêu thương</vt:lpstr>
      <vt:lpstr>PowerPoint Presentation</vt:lpstr>
      <vt:lpstr>Ánh sáng của yêu thương</vt:lpstr>
      <vt:lpstr>Ánh sáng của yêu thương</vt:lpstr>
      <vt:lpstr>Ánh sáng của yêu thương</vt:lpstr>
      <vt:lpstr>Ánh sáng của yêu thương</vt:lpstr>
      <vt:lpstr>PowerPoint Presentation</vt:lpstr>
      <vt:lpstr>Ánh sáng của yêu thương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STD</cp:lastModifiedBy>
  <cp:revision>11</cp:revision>
  <dcterms:created xsi:type="dcterms:W3CDTF">2021-05-27T10:18:55Z</dcterms:created>
  <dcterms:modified xsi:type="dcterms:W3CDTF">2026-01-04T09:42:55Z</dcterms:modified>
</cp:coreProperties>
</file>