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36" r:id="rId4"/>
    <p:sldMasterId id="2147483774" r:id="rId5"/>
  </p:sldMasterIdLst>
  <p:notesMasterIdLst>
    <p:notesMasterId r:id="rId12"/>
  </p:notesMasterIdLst>
  <p:sldIdLst>
    <p:sldId id="257" r:id="rId6"/>
    <p:sldId id="288" r:id="rId7"/>
    <p:sldId id="497" r:id="rId8"/>
    <p:sldId id="315" r:id="rId9"/>
    <p:sldId id="31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55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339420" y="416376"/>
            <a:ext cx="97273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NÓI VÀ NGHE: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ÁNH </a:t>
            </a:r>
            <a:r>
              <a:rPr lang="en-US" altLang="zh-CN" sz="4800" b="1" i="1" kern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SÁNG CỦA YÊU THƯƠNG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894822" y="422819"/>
            <a:ext cx="7957457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A2841-2CB9-4005-95DA-7C4BEE2F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1634331"/>
            <a:ext cx="6429375" cy="473392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364D8A-F221-4974-AA0D-8A37E4356086}"/>
              </a:ext>
            </a:extLst>
          </p:cNvPr>
          <p:cNvSpPr/>
          <p:nvPr/>
        </p:nvSpPr>
        <p:spPr>
          <a:xfrm>
            <a:off x="225380" y="1480184"/>
            <a:ext cx="2528453" cy="1598295"/>
          </a:xfrm>
          <a:prstGeom prst="cloudCallout">
            <a:avLst>
              <a:gd name="adj1" fmla="val 61168"/>
              <a:gd name="adj2" fmla="val 7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ốm</a:t>
            </a:r>
            <a:r>
              <a:rPr lang="en-US" dirty="0"/>
              <a:t>,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lo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mẹ</a:t>
            </a:r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4264706-BD53-4381-A57A-1705580E0DFF}"/>
              </a:ext>
            </a:extLst>
          </p:cNvPr>
          <p:cNvSpPr/>
          <p:nvPr/>
        </p:nvSpPr>
        <p:spPr>
          <a:xfrm>
            <a:off x="8952826" y="1318437"/>
            <a:ext cx="2528453" cy="1598295"/>
          </a:xfrm>
          <a:prstGeom prst="cloudCallout">
            <a:avLst>
              <a:gd name="adj1" fmla="val -32607"/>
              <a:gd name="adj2" fmla="val 8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endParaRPr lang="en-US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30A523DE-EA21-4881-8F72-CF07A06CD54F}"/>
              </a:ext>
            </a:extLst>
          </p:cNvPr>
          <p:cNvSpPr/>
          <p:nvPr/>
        </p:nvSpPr>
        <p:spPr>
          <a:xfrm>
            <a:off x="225379" y="3423920"/>
            <a:ext cx="2528453" cy="1598295"/>
          </a:xfrm>
          <a:prstGeom prst="cloudCallout">
            <a:avLst>
              <a:gd name="adj1" fmla="val 59066"/>
              <a:gd name="adj2" fmla="val 83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sỹ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endParaRPr lang="en-US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E2B53AC8-F2AD-46B3-84C7-9EF4F766CC80}"/>
              </a:ext>
            </a:extLst>
          </p:cNvPr>
          <p:cNvSpPr/>
          <p:nvPr/>
        </p:nvSpPr>
        <p:spPr>
          <a:xfrm>
            <a:off x="8889086" y="3142121"/>
            <a:ext cx="2528453" cy="1598295"/>
          </a:xfrm>
          <a:prstGeom prst="cloudCallout">
            <a:avLst>
              <a:gd name="adj1" fmla="val -46484"/>
              <a:gd name="adj2" fmla="val 7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Ê-</a:t>
            </a:r>
            <a:r>
              <a:rPr lang="en-US" dirty="0" err="1"/>
              <a:t>đi</a:t>
            </a:r>
            <a:r>
              <a:rPr lang="en-US" dirty="0"/>
              <a:t>-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gương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53BF624-04AE-434E-9F02-DA40A6E24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2095" y="4001294"/>
            <a:ext cx="3238500" cy="2466975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2195850" y="442119"/>
            <a:ext cx="6632490" cy="895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71D4F-87B3-4FF4-821D-58F88E51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76" y="1505744"/>
            <a:ext cx="3276600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8B960-D5FA-4164-83D0-C8F2BADA8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95" y="1505744"/>
            <a:ext cx="3124200" cy="2447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58FCB-43C2-4209-801B-BC30DF29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254" y="4053681"/>
            <a:ext cx="3105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41C8A-D9EA-41B0-816B-DBA3E935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2" y="2757487"/>
            <a:ext cx="6962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等线</vt:lpstr>
      <vt:lpstr>Montserrat Medium</vt:lpstr>
      <vt:lpstr>Times New Roman</vt:lpstr>
      <vt:lpstr>4_Office Theme</vt:lpstr>
      <vt:lpstr>3_Office Theme</vt:lpstr>
      <vt:lpstr>9_Office Theme</vt:lpstr>
      <vt:lpstr>Office Theme</vt:lpstr>
      <vt:lpstr>7_Office Theme</vt:lpstr>
      <vt:lpstr>PowerPoint Presentation</vt:lpstr>
      <vt:lpstr>PowerPoint Presentation</vt:lpstr>
      <vt:lpstr>PowerPoint Presentation</vt:lpstr>
      <vt:lpstr>3. Quan sát tranh và trả lời câu hỏi: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</cp:lastModifiedBy>
  <cp:revision>10</cp:revision>
  <dcterms:created xsi:type="dcterms:W3CDTF">2021-05-27T10:18:55Z</dcterms:created>
  <dcterms:modified xsi:type="dcterms:W3CDTF">2026-01-04T09:24:50Z</dcterms:modified>
</cp:coreProperties>
</file>