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96" r:id="rId3"/>
    <p:sldId id="295" r:id="rId4"/>
    <p:sldId id="297" r:id="rId5"/>
    <p:sldId id="298" r:id="rId6"/>
    <p:sldId id="299"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3EC"/>
    <a:srgbClr val="FDDD82"/>
    <a:srgbClr val="EDA85B"/>
    <a:srgbClr val="FCC8C3"/>
    <a:srgbClr val="C4EBFC"/>
    <a:srgbClr val="FFD472"/>
    <a:srgbClr val="FACAC8"/>
    <a:srgbClr val="FFD863"/>
    <a:srgbClr val="C6EAFA"/>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70" d="100"/>
          <a:sy n="70" d="100"/>
        </p:scale>
        <p:origin x="420" y="60"/>
      </p:cViewPr>
      <p:guideLst/>
    </p:cSldViewPr>
  </p:slideViewPr>
  <p:notesTextViewPr>
    <p:cViewPr>
      <p:scale>
        <a:sx n="1" d="1"/>
        <a:sy n="1" d="1"/>
      </p:scale>
      <p:origin x="0" y="0"/>
    </p:cViewPr>
  </p:notesTextViewPr>
  <p:sorterViewPr>
    <p:cViewPr>
      <p:scale>
        <a:sx n="100" d="100"/>
        <a:sy n="100" d="100"/>
      </p:scale>
      <p:origin x="0" y="-9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1.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138C25-CF3A-465B-B7E6-42C30821173C}"/>
              </a:ext>
            </a:extLst>
          </p:cNvPr>
          <p:cNvGrpSpPr/>
          <p:nvPr/>
        </p:nvGrpSpPr>
        <p:grpSpPr>
          <a:xfrm>
            <a:off x="993911" y="106016"/>
            <a:ext cx="2190751" cy="980661"/>
            <a:chOff x="1523998" y="0"/>
            <a:chExt cx="2190751" cy="980661"/>
          </a:xfrm>
        </p:grpSpPr>
        <p:grpSp>
          <p:nvGrpSpPr>
            <p:cNvPr id="3" name="Group 2">
              <a:extLst>
                <a:ext uri="{FF2B5EF4-FFF2-40B4-BE49-F238E27FC236}">
                  <a16:creationId xmlns:a16="http://schemas.microsoft.com/office/drawing/2014/main" id="{C384A053-A1E6-439B-A919-2F424B13516D}"/>
                </a:ext>
              </a:extLst>
            </p:cNvPr>
            <p:cNvGrpSpPr/>
            <p:nvPr/>
          </p:nvGrpSpPr>
          <p:grpSpPr>
            <a:xfrm>
              <a:off x="1523998" y="0"/>
              <a:ext cx="2190751" cy="980661"/>
              <a:chOff x="1523999" y="0"/>
              <a:chExt cx="1285462" cy="1828800"/>
            </a:xfrm>
          </p:grpSpPr>
          <p:sp>
            <p:nvSpPr>
              <p:cNvPr id="5" name="Rectangle: Top Corners Rounded 4">
                <a:extLst>
                  <a:ext uri="{FF2B5EF4-FFF2-40B4-BE49-F238E27FC236}">
                    <a16:creationId xmlns:a16="http://schemas.microsoft.com/office/drawing/2014/main" id="{B6063A08-A60E-4694-ABCC-273A3D0953EE}"/>
                  </a:ext>
                </a:extLst>
              </p:cNvPr>
              <p:cNvSpPr/>
              <p:nvPr/>
            </p:nvSpPr>
            <p:spPr>
              <a:xfrm rot="10800000">
                <a:off x="1523999" y="0"/>
                <a:ext cx="1285462" cy="1828800"/>
              </a:xfrm>
              <a:prstGeom prst="round2SameRect">
                <a:avLst/>
              </a:prstGeom>
              <a:solidFill>
                <a:srgbClr val="7030A0"/>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a:extLst>
                  <a:ext uri="{FF2B5EF4-FFF2-40B4-BE49-F238E27FC236}">
                    <a16:creationId xmlns:a16="http://schemas.microsoft.com/office/drawing/2014/main" id="{4C41FB10-03C2-4D3E-9855-319623548209}"/>
                  </a:ext>
                </a:extLst>
              </p:cNvPr>
              <p:cNvSpPr/>
              <p:nvPr/>
            </p:nvSpPr>
            <p:spPr>
              <a:xfrm rot="10800000">
                <a:off x="1566862" y="76199"/>
                <a:ext cx="1204497" cy="1709738"/>
              </a:xfrm>
              <a:prstGeom prst="round2SameRect">
                <a:avLst/>
              </a:prstGeom>
              <a:solidFill>
                <a:schemeClr val="bg1"/>
              </a:solidFill>
              <a:ln>
                <a:solidFill>
                  <a:srgbClr val="7030A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BE7F5520-C5D5-4F4E-96E0-A72DCF2CB46C}"/>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7030A0"/>
                  </a:solidFill>
                  <a:latin typeface="+mj-lt"/>
                </a:rPr>
                <a:t>CHỦ ĐỀ 7</a:t>
              </a:r>
            </a:p>
          </p:txBody>
        </p:sp>
      </p:grpSp>
      <p:sp>
        <p:nvSpPr>
          <p:cNvPr id="7" name="TextBox 6">
            <a:extLst>
              <a:ext uri="{FF2B5EF4-FFF2-40B4-BE49-F238E27FC236}">
                <a16:creationId xmlns:a16="http://schemas.microsoft.com/office/drawing/2014/main" id="{7E1D5657-02F9-4206-8D9F-84DE1BC35A4E}"/>
              </a:ext>
            </a:extLst>
          </p:cNvPr>
          <p:cNvSpPr txBox="1"/>
          <p:nvPr/>
        </p:nvSpPr>
        <p:spPr>
          <a:xfrm>
            <a:off x="3172735" y="317237"/>
            <a:ext cx="4167865" cy="646331"/>
          </a:xfrm>
          <a:prstGeom prst="rect">
            <a:avLst/>
          </a:prstGeom>
          <a:noFill/>
        </p:spPr>
        <p:txBody>
          <a:bodyPr wrap="square" rtlCol="0">
            <a:spAutoFit/>
          </a:bodyPr>
          <a:lstStyle/>
          <a:p>
            <a:pPr algn="ctr"/>
            <a:r>
              <a:rPr lang="vi-VN" sz="3600" dirty="0">
                <a:solidFill>
                  <a:srgbClr val="7030A0"/>
                </a:solidFill>
                <a:latin typeface="+mj-lt"/>
              </a:rPr>
              <a:t>ÔN TẬP HỌC KÌ 1</a:t>
            </a:r>
          </a:p>
        </p:txBody>
      </p:sp>
      <p:sp>
        <p:nvSpPr>
          <p:cNvPr id="8" name="TextBox 7">
            <a:extLst>
              <a:ext uri="{FF2B5EF4-FFF2-40B4-BE49-F238E27FC236}">
                <a16:creationId xmlns:a16="http://schemas.microsoft.com/office/drawing/2014/main" id="{55A2A65E-4925-443C-973E-2B692A7DB1DB}"/>
              </a:ext>
            </a:extLst>
          </p:cNvPr>
          <p:cNvSpPr txBox="1"/>
          <p:nvPr/>
        </p:nvSpPr>
        <p:spPr>
          <a:xfrm>
            <a:off x="905011" y="2058721"/>
            <a:ext cx="9585189" cy="2862322"/>
          </a:xfrm>
          <a:prstGeom prst="rect">
            <a:avLst/>
          </a:prstGeom>
          <a:noFill/>
          <a:ln>
            <a:noFill/>
          </a:ln>
        </p:spPr>
        <p:txBody>
          <a:bodyPr wrap="square" rtlCol="0">
            <a:spAutoFit/>
          </a:bodyPr>
          <a:lstStyle/>
          <a:p>
            <a:pPr algn="ctr">
              <a:lnSpc>
                <a:spcPct val="120000"/>
              </a:lnSpc>
            </a:pPr>
            <a:r>
              <a:rPr lang="vi-VN" sz="5400" dirty="0">
                <a:ln>
                  <a:solidFill>
                    <a:srgbClr val="7030A0"/>
                  </a:solidFill>
                </a:ln>
                <a:solidFill>
                  <a:schemeClr val="bg1"/>
                </a:solidFill>
                <a:latin typeface="+mj-lt"/>
              </a:rPr>
              <a:t>BÀI 33</a:t>
            </a:r>
          </a:p>
          <a:p>
            <a:pPr algn="ctr">
              <a:lnSpc>
                <a:spcPct val="120000"/>
              </a:lnSpc>
            </a:pPr>
            <a:r>
              <a:rPr lang="vi-VN" sz="4800" dirty="0">
                <a:ln>
                  <a:solidFill>
                    <a:srgbClr val="7030A0"/>
                  </a:solidFill>
                </a:ln>
                <a:solidFill>
                  <a:schemeClr val="bg1"/>
                </a:solidFill>
                <a:latin typeface="+mj-lt"/>
              </a:rPr>
              <a:t>ÔN TẬP PHÉP CỘNG, PHÉP TRỪ TRONG PHẠM VI </a:t>
            </a:r>
            <a:r>
              <a:rPr lang="vi-VN" sz="4800" dirty="0" smtClean="0">
                <a:ln>
                  <a:solidFill>
                    <a:srgbClr val="7030A0"/>
                  </a:solidFill>
                </a:ln>
                <a:solidFill>
                  <a:schemeClr val="bg1"/>
                </a:solidFill>
                <a:latin typeface="+mj-lt"/>
              </a:rPr>
              <a:t>100</a:t>
            </a:r>
            <a:r>
              <a:rPr lang="en-US" sz="4800" dirty="0" smtClean="0">
                <a:ln>
                  <a:solidFill>
                    <a:srgbClr val="7030A0"/>
                  </a:solidFill>
                </a:ln>
                <a:solidFill>
                  <a:schemeClr val="bg1"/>
                </a:solidFill>
                <a:latin typeface="+mj-lt"/>
              </a:rPr>
              <a:t>(</a:t>
            </a:r>
            <a:r>
              <a:rPr lang="en-US" sz="4800" dirty="0" err="1" smtClean="0">
                <a:ln>
                  <a:solidFill>
                    <a:srgbClr val="7030A0"/>
                  </a:solidFill>
                </a:ln>
                <a:solidFill>
                  <a:schemeClr val="bg1"/>
                </a:solidFill>
                <a:latin typeface="+mj-lt"/>
              </a:rPr>
              <a:t>tiết</a:t>
            </a:r>
            <a:r>
              <a:rPr lang="en-US" sz="4800" dirty="0" smtClean="0">
                <a:ln>
                  <a:solidFill>
                    <a:srgbClr val="7030A0"/>
                  </a:solidFill>
                </a:ln>
                <a:solidFill>
                  <a:schemeClr val="bg1"/>
                </a:solidFill>
                <a:latin typeface="+mj-lt"/>
              </a:rPr>
              <a:t> 1)</a:t>
            </a:r>
            <a:endParaRPr lang="vi-VN" sz="4800" dirty="0">
              <a:ln>
                <a:solidFill>
                  <a:srgbClr val="7030A0"/>
                </a:solidFill>
              </a:ln>
              <a:solidFill>
                <a:schemeClr val="bg1"/>
              </a:solidFill>
              <a:latin typeface="+mj-lt"/>
            </a:endParaRPr>
          </a:p>
        </p:txBody>
      </p:sp>
    </p:spTree>
    <p:extLst>
      <p:ext uri="{BB962C8B-B14F-4D97-AF65-F5344CB8AC3E}">
        <p14:creationId xmlns:p14="http://schemas.microsoft.com/office/powerpoint/2010/main" val="820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90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CD3A58-6877-4359-AB98-DDCE48E7575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30152" y="3014773"/>
            <a:ext cx="7228270" cy="3354295"/>
          </a:xfrm>
          <a:prstGeom prst="rect">
            <a:avLst/>
          </a:prstGeom>
        </p:spPr>
      </p:pic>
      <p:sp>
        <p:nvSpPr>
          <p:cNvPr id="2" name="TextBox 1">
            <a:extLst>
              <a:ext uri="{FF2B5EF4-FFF2-40B4-BE49-F238E27FC236}">
                <a16:creationId xmlns:a16="http://schemas.microsoft.com/office/drawing/2014/main" id="{33B524D2-8A70-4654-9651-69FDC8323637}"/>
              </a:ext>
            </a:extLst>
          </p:cNvPr>
          <p:cNvSpPr txBox="1"/>
          <p:nvPr/>
        </p:nvSpPr>
        <p:spPr>
          <a:xfrm>
            <a:off x="3980677" y="361308"/>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100</a:t>
            </a:r>
          </a:p>
        </p:txBody>
      </p:sp>
      <p:pic>
        <p:nvPicPr>
          <p:cNvPr id="3" name="Picture 2" descr="C:\Users\TUAN\Downloads\Luyện tập 1.png">
            <a:extLst>
              <a:ext uri="{FF2B5EF4-FFF2-40B4-BE49-F238E27FC236}">
                <a16:creationId xmlns:a16="http://schemas.microsoft.com/office/drawing/2014/main" id="{83465A0E-640C-498B-AE5B-A10145228C20}"/>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F16CAD40-163A-426B-80D8-AB447200BCEA}"/>
              </a:ext>
            </a:extLst>
          </p:cNvPr>
          <p:cNvSpPr/>
          <p:nvPr/>
        </p:nvSpPr>
        <p:spPr>
          <a:xfrm>
            <a:off x="900597" y="125158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AC9853CD-4D16-4D5C-8C4D-DF99BA20D542}"/>
              </a:ext>
            </a:extLst>
          </p:cNvPr>
          <p:cNvGrpSpPr/>
          <p:nvPr/>
        </p:nvGrpSpPr>
        <p:grpSpPr>
          <a:xfrm>
            <a:off x="1337919" y="1251586"/>
            <a:ext cx="1714555" cy="461666"/>
            <a:chOff x="1421855" y="1440654"/>
            <a:chExt cx="1714555" cy="461666"/>
          </a:xfrm>
        </p:grpSpPr>
        <p:grpSp>
          <p:nvGrpSpPr>
            <p:cNvPr id="7" name="Group 6">
              <a:extLst>
                <a:ext uri="{FF2B5EF4-FFF2-40B4-BE49-F238E27FC236}">
                  <a16:creationId xmlns:a16="http://schemas.microsoft.com/office/drawing/2014/main" id="{838E019D-8993-489D-A464-3D9F579AD18B}"/>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31D7DCEB-D863-42FB-A852-550B2810F097}"/>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1B0770B6-2FF9-436A-9D6B-0DAA2474812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6E1E700-AADC-4298-A630-C83E1E064F83}"/>
                </a:ext>
              </a:extLst>
            </p:cNvPr>
            <p:cNvSpPr txBox="1"/>
            <p:nvPr/>
          </p:nvSpPr>
          <p:spPr>
            <a:xfrm>
              <a:off x="1421855" y="1440655"/>
              <a:ext cx="1714555" cy="461665"/>
            </a:xfrm>
            <a:prstGeom prst="rect">
              <a:avLst/>
            </a:prstGeom>
            <a:noFill/>
          </p:spPr>
          <p:txBody>
            <a:bodyPr wrap="square" rtlCol="0">
              <a:spAutoFit/>
            </a:bodyPr>
            <a:lstStyle/>
            <a:p>
              <a:r>
                <a:rPr lang="vi-VN" sz="2400" dirty="0"/>
                <a:t>a)           ?</a:t>
              </a:r>
            </a:p>
          </p:txBody>
        </p:sp>
      </p:grpSp>
      <p:graphicFrame>
        <p:nvGraphicFramePr>
          <p:cNvPr id="11" name="Table 4">
            <a:extLst>
              <a:ext uri="{FF2B5EF4-FFF2-40B4-BE49-F238E27FC236}">
                <a16:creationId xmlns:a16="http://schemas.microsoft.com/office/drawing/2014/main" id="{DAB4EB5B-86E7-4B5C-AEEC-C2C66A55544E}"/>
              </a:ext>
            </a:extLst>
          </p:cNvPr>
          <p:cNvGraphicFramePr>
            <a:graphicFrameLocks noGrp="1"/>
          </p:cNvGraphicFramePr>
          <p:nvPr>
            <p:extLst>
              <p:ext uri="{D42A27DB-BD31-4B8C-83A1-F6EECF244321}">
                <p14:modId xmlns:p14="http://schemas.microsoft.com/office/powerpoint/2010/main" val="1066887399"/>
              </p:ext>
            </p:extLst>
          </p:nvPr>
        </p:nvGraphicFramePr>
        <p:xfrm>
          <a:off x="900596" y="1772533"/>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a16="http://schemas.microsoft.com/office/drawing/2014/main" val="3824061973"/>
                    </a:ext>
                  </a:extLst>
                </a:gridCol>
                <a:gridCol w="831602">
                  <a:extLst>
                    <a:ext uri="{9D8B030D-6E8A-4147-A177-3AD203B41FA5}">
                      <a16:colId xmlns:a16="http://schemas.microsoft.com/office/drawing/2014/main" val="1889727206"/>
                    </a:ext>
                  </a:extLst>
                </a:gridCol>
                <a:gridCol w="820273">
                  <a:extLst>
                    <a:ext uri="{9D8B030D-6E8A-4147-A177-3AD203B41FA5}">
                      <a16:colId xmlns:a16="http://schemas.microsoft.com/office/drawing/2014/main" val="473288683"/>
                    </a:ext>
                  </a:extLst>
                </a:gridCol>
                <a:gridCol w="853983">
                  <a:extLst>
                    <a:ext uri="{9D8B030D-6E8A-4147-A177-3AD203B41FA5}">
                      <a16:colId xmlns:a16="http://schemas.microsoft.com/office/drawing/2014/main" val="2275450563"/>
                    </a:ext>
                  </a:extLst>
                </a:gridCol>
                <a:gridCol w="857151">
                  <a:extLst>
                    <a:ext uri="{9D8B030D-6E8A-4147-A177-3AD203B41FA5}">
                      <a16:colId xmlns:a16="http://schemas.microsoft.com/office/drawing/2014/main" val="678154345"/>
                    </a:ext>
                  </a:extLst>
                </a:gridCol>
                <a:gridCol w="857151">
                  <a:extLst>
                    <a:ext uri="{9D8B030D-6E8A-4147-A177-3AD203B41FA5}">
                      <a16:colId xmlns:a16="http://schemas.microsoft.com/office/drawing/2014/main" val="12960442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a16="http://schemas.microsoft.com/office/drawing/2014/main" val="675489972"/>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a16="http://schemas.microsoft.com/office/drawing/2014/main" val="1625636457"/>
                  </a:ext>
                </a:extLst>
              </a:tr>
            </a:tbl>
          </a:graphicData>
        </a:graphic>
      </p:graphicFrame>
      <p:sp>
        <p:nvSpPr>
          <p:cNvPr id="13" name="Rectangle 12">
            <a:extLst>
              <a:ext uri="{FF2B5EF4-FFF2-40B4-BE49-F238E27FC236}">
                <a16:creationId xmlns:a16="http://schemas.microsoft.com/office/drawing/2014/main" id="{18D34376-DC50-4EAC-A4B7-E0774EC642C3}"/>
              </a:ext>
            </a:extLst>
          </p:cNvPr>
          <p:cNvSpPr/>
          <p:nvPr/>
        </p:nvSpPr>
        <p:spPr>
          <a:xfrm>
            <a:off x="4510212" y="2453957"/>
            <a:ext cx="585418" cy="523220"/>
          </a:xfrm>
          <a:prstGeom prst="rect">
            <a:avLst/>
          </a:prstGeom>
          <a:solidFill>
            <a:srgbClr val="FFD863"/>
          </a:solidFill>
        </p:spPr>
        <p:txBody>
          <a:bodyPr wrap="none">
            <a:spAutoFit/>
          </a:bodyPr>
          <a:lstStyle/>
          <a:p>
            <a:pPr algn="ctr"/>
            <a:r>
              <a:rPr lang="vi-VN" sz="2800" dirty="0">
                <a:solidFill>
                  <a:srgbClr val="FF0000"/>
                </a:solidFill>
              </a:rPr>
              <a:t>60</a:t>
            </a:r>
          </a:p>
        </p:txBody>
      </p:sp>
      <p:sp>
        <p:nvSpPr>
          <p:cNvPr id="15" name="Rectangle 14">
            <a:extLst>
              <a:ext uri="{FF2B5EF4-FFF2-40B4-BE49-F238E27FC236}">
                <a16:creationId xmlns:a16="http://schemas.microsoft.com/office/drawing/2014/main" id="{134FB3A7-EE83-49D0-A237-1602A9024F11}"/>
              </a:ext>
            </a:extLst>
          </p:cNvPr>
          <p:cNvSpPr/>
          <p:nvPr/>
        </p:nvSpPr>
        <p:spPr>
          <a:xfrm>
            <a:off x="5257003" y="2453957"/>
            <a:ext cx="785793" cy="523220"/>
          </a:xfrm>
          <a:prstGeom prst="rect">
            <a:avLst/>
          </a:prstGeom>
          <a:solidFill>
            <a:srgbClr val="FFD863"/>
          </a:solidFill>
        </p:spPr>
        <p:txBody>
          <a:bodyPr wrap="none">
            <a:spAutoFit/>
          </a:bodyPr>
          <a:lstStyle/>
          <a:p>
            <a:pPr algn="ctr"/>
            <a:r>
              <a:rPr lang="vi-VN" sz="2800" dirty="0">
                <a:solidFill>
                  <a:srgbClr val="FF0000"/>
                </a:solidFill>
              </a:rPr>
              <a:t>100</a:t>
            </a:r>
          </a:p>
        </p:txBody>
      </p:sp>
      <p:sp>
        <p:nvSpPr>
          <p:cNvPr id="16" name="Rectangle 15">
            <a:extLst>
              <a:ext uri="{FF2B5EF4-FFF2-40B4-BE49-F238E27FC236}">
                <a16:creationId xmlns:a16="http://schemas.microsoft.com/office/drawing/2014/main" id="{9C7D37BD-D2AF-4506-AD31-A3B956A308D3}"/>
              </a:ext>
            </a:extLst>
          </p:cNvPr>
          <p:cNvSpPr/>
          <p:nvPr/>
        </p:nvSpPr>
        <p:spPr>
          <a:xfrm>
            <a:off x="6249394" y="2453957"/>
            <a:ext cx="585418" cy="523220"/>
          </a:xfrm>
          <a:prstGeom prst="rect">
            <a:avLst/>
          </a:prstGeom>
          <a:solidFill>
            <a:srgbClr val="FFD863"/>
          </a:solidFill>
        </p:spPr>
        <p:txBody>
          <a:bodyPr wrap="none">
            <a:spAutoFit/>
          </a:bodyPr>
          <a:lstStyle/>
          <a:p>
            <a:pPr algn="ctr"/>
            <a:r>
              <a:rPr lang="vi-VN" sz="2800" dirty="0">
                <a:solidFill>
                  <a:srgbClr val="FF0000"/>
                </a:solidFill>
              </a:rPr>
              <a:t>30</a:t>
            </a:r>
          </a:p>
        </p:txBody>
      </p:sp>
      <p:sp>
        <p:nvSpPr>
          <p:cNvPr id="17" name="Rectangle 16">
            <a:extLst>
              <a:ext uri="{FF2B5EF4-FFF2-40B4-BE49-F238E27FC236}">
                <a16:creationId xmlns:a16="http://schemas.microsoft.com/office/drawing/2014/main" id="{FA53C784-FDEB-4C74-9BEF-6A3EC2B41D02}"/>
              </a:ext>
            </a:extLst>
          </p:cNvPr>
          <p:cNvSpPr/>
          <p:nvPr/>
        </p:nvSpPr>
        <p:spPr>
          <a:xfrm>
            <a:off x="7096372" y="2453957"/>
            <a:ext cx="585418" cy="523220"/>
          </a:xfrm>
          <a:prstGeom prst="rect">
            <a:avLst/>
          </a:prstGeom>
          <a:solidFill>
            <a:srgbClr val="FFD863"/>
          </a:solidFill>
        </p:spPr>
        <p:txBody>
          <a:bodyPr wrap="none">
            <a:spAutoFit/>
          </a:bodyPr>
          <a:lstStyle/>
          <a:p>
            <a:pPr algn="ctr"/>
            <a:r>
              <a:rPr lang="vi-VN" sz="2800" dirty="0">
                <a:solidFill>
                  <a:srgbClr val="FF0000"/>
                </a:solidFill>
              </a:rPr>
              <a:t>50</a:t>
            </a:r>
          </a:p>
        </p:txBody>
      </p:sp>
      <p:sp>
        <p:nvSpPr>
          <p:cNvPr id="18" name="TextBox 17">
            <a:extLst>
              <a:ext uri="{FF2B5EF4-FFF2-40B4-BE49-F238E27FC236}">
                <a16:creationId xmlns:a16="http://schemas.microsoft.com/office/drawing/2014/main" id="{58601CF6-31FA-4A93-A6DD-2EDB11A893BA}"/>
              </a:ext>
            </a:extLst>
          </p:cNvPr>
          <p:cNvSpPr txBox="1"/>
          <p:nvPr/>
        </p:nvSpPr>
        <p:spPr>
          <a:xfrm>
            <a:off x="7943348" y="1594577"/>
            <a:ext cx="3254737" cy="1200329"/>
          </a:xfrm>
          <a:prstGeom prst="rect">
            <a:avLst/>
          </a:prstGeom>
          <a:noFill/>
        </p:spPr>
        <p:txBody>
          <a:bodyPr wrap="square" rtlCol="0">
            <a:spAutoFit/>
          </a:bodyPr>
          <a:lstStyle/>
          <a:p>
            <a:pPr algn="just"/>
            <a:r>
              <a:rPr lang="vi-VN" sz="2400" dirty="0"/>
              <a:t>b) Những toa nào ghi phép tính có kết quả bé hơn 60?</a:t>
            </a:r>
          </a:p>
        </p:txBody>
      </p:sp>
      <p:sp>
        <p:nvSpPr>
          <p:cNvPr id="19" name="TextBox 18">
            <a:extLst>
              <a:ext uri="{FF2B5EF4-FFF2-40B4-BE49-F238E27FC236}">
                <a16:creationId xmlns:a16="http://schemas.microsoft.com/office/drawing/2014/main" id="{BBCB8472-5C86-41C3-BFB7-BEB881AA801C}"/>
              </a:ext>
            </a:extLst>
          </p:cNvPr>
          <p:cNvSpPr txBox="1"/>
          <p:nvPr/>
        </p:nvSpPr>
        <p:spPr>
          <a:xfrm>
            <a:off x="7943349" y="3429000"/>
            <a:ext cx="3254737" cy="1569660"/>
          </a:xfrm>
          <a:prstGeom prst="rect">
            <a:avLst/>
          </a:prstGeom>
          <a:noFill/>
        </p:spPr>
        <p:txBody>
          <a:bodyPr wrap="square" rtlCol="0">
            <a:spAutoFit/>
          </a:bodyPr>
          <a:lstStyle/>
          <a:p>
            <a:pPr algn="just"/>
            <a:r>
              <a:rPr lang="vi-VN" sz="2400" dirty="0"/>
              <a:t>c) Những toa nào ghi phép tính có kết quả lớn hơn 50 và bé hơn 100?</a:t>
            </a:r>
          </a:p>
        </p:txBody>
      </p:sp>
      <p:sp>
        <p:nvSpPr>
          <p:cNvPr id="20" name="TextBox 19">
            <a:extLst>
              <a:ext uri="{FF2B5EF4-FFF2-40B4-BE49-F238E27FC236}">
                <a16:creationId xmlns:a16="http://schemas.microsoft.com/office/drawing/2014/main" id="{EC2C9D2E-80A4-4E0B-A384-1413D6B3D054}"/>
              </a:ext>
            </a:extLst>
          </p:cNvPr>
          <p:cNvSpPr txBox="1"/>
          <p:nvPr/>
        </p:nvSpPr>
        <p:spPr>
          <a:xfrm>
            <a:off x="7943348" y="2883858"/>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D và toa E.</a:t>
            </a:r>
            <a:endParaRPr lang="vi-VN" sz="2400" dirty="0">
              <a:solidFill>
                <a:srgbClr val="FF0000"/>
              </a:solidFill>
            </a:endParaRPr>
          </a:p>
        </p:txBody>
      </p:sp>
      <p:sp>
        <p:nvSpPr>
          <p:cNvPr id="21" name="TextBox 20">
            <a:extLst>
              <a:ext uri="{FF2B5EF4-FFF2-40B4-BE49-F238E27FC236}">
                <a16:creationId xmlns:a16="http://schemas.microsoft.com/office/drawing/2014/main" id="{519E8EDA-E1C7-4A66-897B-01CF655CFD5F}"/>
              </a:ext>
            </a:extLst>
          </p:cNvPr>
          <p:cNvSpPr txBox="1"/>
          <p:nvPr/>
        </p:nvSpPr>
        <p:spPr>
          <a:xfrm>
            <a:off x="7958422" y="5082137"/>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A và toa B.</a:t>
            </a:r>
            <a:endParaRPr lang="vi-VN" sz="2400" dirty="0">
              <a:solidFill>
                <a:srgbClr val="FF0000"/>
              </a:solidFill>
            </a:endParaRPr>
          </a:p>
        </p:txBody>
      </p:sp>
    </p:spTree>
    <p:extLst>
      <p:ext uri="{BB962C8B-B14F-4D97-AF65-F5344CB8AC3E}">
        <p14:creationId xmlns:p14="http://schemas.microsoft.com/office/powerpoint/2010/main" val="9790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8C589434-229F-49A8-A3FB-33AD6851FB88}"/>
              </a:ext>
            </a:extLst>
          </p:cNvPr>
          <p:cNvSpPr/>
          <p:nvPr/>
        </p:nvSpPr>
        <p:spPr>
          <a:xfrm>
            <a:off x="836937" y="144314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id="{8F563944-AF82-471C-861E-80CDC97A16C0}"/>
              </a:ext>
            </a:extLst>
          </p:cNvPr>
          <p:cNvSpPr txBox="1"/>
          <p:nvPr/>
        </p:nvSpPr>
        <p:spPr>
          <a:xfrm>
            <a:off x="1284169" y="1443143"/>
            <a:ext cx="2372765" cy="461665"/>
          </a:xfrm>
          <a:prstGeom prst="rect">
            <a:avLst/>
          </a:prstGeom>
          <a:noFill/>
        </p:spPr>
        <p:txBody>
          <a:bodyPr wrap="none" rtlCol="0">
            <a:spAutoFit/>
          </a:bodyPr>
          <a:lstStyle/>
          <a:p>
            <a:r>
              <a:rPr lang="vi-VN" sz="2400" dirty="0"/>
              <a:t>Đặt tính rồi tính.</a:t>
            </a:r>
          </a:p>
        </p:txBody>
      </p:sp>
      <p:grpSp>
        <p:nvGrpSpPr>
          <p:cNvPr id="5" name="Group 4">
            <a:extLst>
              <a:ext uri="{FF2B5EF4-FFF2-40B4-BE49-F238E27FC236}">
                <a16:creationId xmlns:a16="http://schemas.microsoft.com/office/drawing/2014/main" id="{4A7104D8-300D-4DBE-9AB4-6AFC3C12AE01}"/>
              </a:ext>
            </a:extLst>
          </p:cNvPr>
          <p:cNvGrpSpPr/>
          <p:nvPr/>
        </p:nvGrpSpPr>
        <p:grpSpPr>
          <a:xfrm>
            <a:off x="5000309" y="703603"/>
            <a:ext cx="5539138" cy="658837"/>
            <a:chOff x="1824226" y="3918824"/>
            <a:chExt cx="5539138" cy="658837"/>
          </a:xfrm>
        </p:grpSpPr>
        <p:sp>
          <p:nvSpPr>
            <p:cNvPr id="6" name="Rectangle 5">
              <a:extLst>
                <a:ext uri="{FF2B5EF4-FFF2-40B4-BE49-F238E27FC236}">
                  <a16:creationId xmlns:a16="http://schemas.microsoft.com/office/drawing/2014/main" id="{7A370306-4199-401E-A3FF-FFE19ACEE462}"/>
                </a:ext>
              </a:extLst>
            </p:cNvPr>
            <p:cNvSpPr/>
            <p:nvPr/>
          </p:nvSpPr>
          <p:spPr>
            <a:xfrm>
              <a:off x="1824226" y="3918826"/>
              <a:ext cx="1394934" cy="658835"/>
            </a:xfrm>
            <a:prstGeom prst="rect">
              <a:avLst/>
            </a:prstGeom>
            <a:solidFill>
              <a:srgbClr val="FACAC8"/>
            </a:solidFill>
            <a:effectLst>
              <a:softEdge rad="127000"/>
            </a:effectLst>
          </p:spPr>
          <p:txBody>
            <a:bodyPr wrap="none">
              <a:spAutoFit/>
            </a:bodyPr>
            <a:lstStyle/>
            <a:p>
              <a:pPr>
                <a:lnSpc>
                  <a:spcPct val="150000"/>
                </a:lnSpc>
              </a:pPr>
              <a:r>
                <a:rPr lang="vi-VN" sz="2800" dirty="0"/>
                <a:t>28 + 35</a:t>
              </a:r>
            </a:p>
          </p:txBody>
        </p:sp>
        <p:sp>
          <p:nvSpPr>
            <p:cNvPr id="7" name="Rectangle 6">
              <a:extLst>
                <a:ext uri="{FF2B5EF4-FFF2-40B4-BE49-F238E27FC236}">
                  <a16:creationId xmlns:a16="http://schemas.microsoft.com/office/drawing/2014/main" id="{F2BE3511-E059-4008-B85A-95E1288A6530}"/>
                </a:ext>
              </a:extLst>
            </p:cNvPr>
            <p:cNvSpPr/>
            <p:nvPr/>
          </p:nvSpPr>
          <p:spPr>
            <a:xfrm>
              <a:off x="3901137" y="3918825"/>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28</a:t>
              </a:r>
            </a:p>
          </p:txBody>
        </p:sp>
        <p:sp>
          <p:nvSpPr>
            <p:cNvPr id="8" name="Rectangle 7">
              <a:extLst>
                <a:ext uri="{FF2B5EF4-FFF2-40B4-BE49-F238E27FC236}">
                  <a16:creationId xmlns:a16="http://schemas.microsoft.com/office/drawing/2014/main" id="{5A692A99-78A1-483D-A24C-328851023842}"/>
                </a:ext>
              </a:extLst>
            </p:cNvPr>
            <p:cNvSpPr/>
            <p:nvPr/>
          </p:nvSpPr>
          <p:spPr>
            <a:xfrm>
              <a:off x="5978048" y="3918824"/>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35</a:t>
              </a:r>
            </a:p>
          </p:txBody>
        </p:sp>
      </p:grpSp>
      <p:grpSp>
        <p:nvGrpSpPr>
          <p:cNvPr id="10" name="Group 9">
            <a:extLst>
              <a:ext uri="{FF2B5EF4-FFF2-40B4-BE49-F238E27FC236}">
                <a16:creationId xmlns:a16="http://schemas.microsoft.com/office/drawing/2014/main" id="{E8A17A5C-29AB-4E7B-B1C4-F85310CD7ACA}"/>
              </a:ext>
            </a:extLst>
          </p:cNvPr>
          <p:cNvGrpSpPr/>
          <p:nvPr/>
        </p:nvGrpSpPr>
        <p:grpSpPr>
          <a:xfrm>
            <a:off x="5099856" y="1206245"/>
            <a:ext cx="837249" cy="1312215"/>
            <a:chOff x="1933616" y="4498692"/>
            <a:chExt cx="837249" cy="1312215"/>
          </a:xfrm>
        </p:grpSpPr>
        <p:sp>
          <p:nvSpPr>
            <p:cNvPr id="11" name="TextBox 10">
              <a:extLst>
                <a:ext uri="{FF2B5EF4-FFF2-40B4-BE49-F238E27FC236}">
                  <a16:creationId xmlns:a16="http://schemas.microsoft.com/office/drawing/2014/main" id="{73DA7477-303D-4477-9DD9-D28B58366B5A}"/>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35</a:t>
              </a:r>
            </a:p>
          </p:txBody>
        </p:sp>
        <p:sp>
          <p:nvSpPr>
            <p:cNvPr id="12" name="TextBox 11">
              <a:extLst>
                <a:ext uri="{FF2B5EF4-FFF2-40B4-BE49-F238E27FC236}">
                  <a16:creationId xmlns:a16="http://schemas.microsoft.com/office/drawing/2014/main" id="{3E494481-065F-473F-9C2A-1A0FDCAB0E2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3" name="Straight Connector 12">
              <a:extLst>
                <a:ext uri="{FF2B5EF4-FFF2-40B4-BE49-F238E27FC236}">
                  <a16:creationId xmlns:a16="http://schemas.microsoft.com/office/drawing/2014/main" id="{13FEEE68-D86D-4A16-8934-68780B1EBEE1}"/>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BFBF009-90F9-437C-890B-A7188A3F6DAE}"/>
              </a:ext>
            </a:extLst>
          </p:cNvPr>
          <p:cNvGrpSpPr/>
          <p:nvPr/>
        </p:nvGrpSpPr>
        <p:grpSpPr>
          <a:xfrm>
            <a:off x="7182697" y="1199195"/>
            <a:ext cx="837249" cy="1312215"/>
            <a:chOff x="1933616" y="4498692"/>
            <a:chExt cx="837249" cy="1312215"/>
          </a:xfrm>
        </p:grpSpPr>
        <p:sp>
          <p:nvSpPr>
            <p:cNvPr id="15" name="TextBox 14">
              <a:extLst>
                <a:ext uri="{FF2B5EF4-FFF2-40B4-BE49-F238E27FC236}">
                  <a16:creationId xmlns:a16="http://schemas.microsoft.com/office/drawing/2014/main" id="{179FA24C-B0DE-4C90-AD0A-3339EA2D361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28</a:t>
              </a:r>
            </a:p>
          </p:txBody>
        </p:sp>
        <p:sp>
          <p:nvSpPr>
            <p:cNvPr id="16" name="TextBox 15">
              <a:extLst>
                <a:ext uri="{FF2B5EF4-FFF2-40B4-BE49-F238E27FC236}">
                  <a16:creationId xmlns:a16="http://schemas.microsoft.com/office/drawing/2014/main" id="{3BB93E94-B53D-479C-AEBB-6E367935D48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7" name="Straight Connector 16">
              <a:extLst>
                <a:ext uri="{FF2B5EF4-FFF2-40B4-BE49-F238E27FC236}">
                  <a16:creationId xmlns:a16="http://schemas.microsoft.com/office/drawing/2014/main" id="{313FF6AA-EE94-4450-A534-ADF63DE3447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71AA17D-3FA5-4E13-9376-CEE31EFD362B}"/>
              </a:ext>
            </a:extLst>
          </p:cNvPr>
          <p:cNvGrpSpPr/>
          <p:nvPr/>
        </p:nvGrpSpPr>
        <p:grpSpPr>
          <a:xfrm>
            <a:off x="9265538" y="1206245"/>
            <a:ext cx="837249" cy="1312215"/>
            <a:chOff x="1933616" y="4498692"/>
            <a:chExt cx="837249" cy="1312215"/>
          </a:xfrm>
        </p:grpSpPr>
        <p:sp>
          <p:nvSpPr>
            <p:cNvPr id="19" name="TextBox 18">
              <a:extLst>
                <a:ext uri="{FF2B5EF4-FFF2-40B4-BE49-F238E27FC236}">
                  <a16:creationId xmlns:a16="http://schemas.microsoft.com/office/drawing/2014/main" id="{B29459D8-6AAA-4275-A970-1A47B8137AD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35</a:t>
              </a:r>
            </a:p>
          </p:txBody>
        </p:sp>
        <p:sp>
          <p:nvSpPr>
            <p:cNvPr id="20" name="TextBox 19">
              <a:extLst>
                <a:ext uri="{FF2B5EF4-FFF2-40B4-BE49-F238E27FC236}">
                  <a16:creationId xmlns:a16="http://schemas.microsoft.com/office/drawing/2014/main" id="{16457B53-53CB-49D6-85E9-44C967999E4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21" name="Straight Connector 20">
              <a:extLst>
                <a:ext uri="{FF2B5EF4-FFF2-40B4-BE49-F238E27FC236}">
                  <a16:creationId xmlns:a16="http://schemas.microsoft.com/office/drawing/2014/main" id="{AE342ADC-DD86-4BFF-8A31-07453A20C468}"/>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DB3D8C1-EB50-4614-BCE1-3213D1E33155}"/>
              </a:ext>
            </a:extLst>
          </p:cNvPr>
          <p:cNvSpPr txBox="1"/>
          <p:nvPr/>
        </p:nvSpPr>
        <p:spPr>
          <a:xfrm>
            <a:off x="5297186" y="2547337"/>
            <a:ext cx="639919" cy="584775"/>
          </a:xfrm>
          <a:prstGeom prst="rect">
            <a:avLst/>
          </a:prstGeom>
          <a:noFill/>
        </p:spPr>
        <p:txBody>
          <a:bodyPr wrap="square" rtlCol="0">
            <a:spAutoFit/>
          </a:bodyPr>
          <a:lstStyle/>
          <a:p>
            <a:r>
              <a:rPr lang="vi-VN" sz="3200" b="1" dirty="0">
                <a:solidFill>
                  <a:srgbClr val="FF0000"/>
                </a:solidFill>
              </a:rPr>
              <a:t>63</a:t>
            </a:r>
          </a:p>
        </p:txBody>
      </p:sp>
      <p:sp>
        <p:nvSpPr>
          <p:cNvPr id="27" name="TextBox 26">
            <a:extLst>
              <a:ext uri="{FF2B5EF4-FFF2-40B4-BE49-F238E27FC236}">
                <a16:creationId xmlns:a16="http://schemas.microsoft.com/office/drawing/2014/main" id="{C6C8AFDC-7B5B-4A2C-82E6-011DB2693FBE}"/>
              </a:ext>
            </a:extLst>
          </p:cNvPr>
          <p:cNvSpPr txBox="1"/>
          <p:nvPr/>
        </p:nvSpPr>
        <p:spPr>
          <a:xfrm>
            <a:off x="7380027" y="2516459"/>
            <a:ext cx="639919" cy="584775"/>
          </a:xfrm>
          <a:prstGeom prst="rect">
            <a:avLst/>
          </a:prstGeom>
          <a:noFill/>
        </p:spPr>
        <p:txBody>
          <a:bodyPr wrap="square" rtlCol="0">
            <a:spAutoFit/>
          </a:bodyPr>
          <a:lstStyle/>
          <a:p>
            <a:r>
              <a:rPr lang="vi-VN" sz="3200" b="1" dirty="0">
                <a:solidFill>
                  <a:srgbClr val="FF0000"/>
                </a:solidFill>
              </a:rPr>
              <a:t>35</a:t>
            </a:r>
          </a:p>
        </p:txBody>
      </p:sp>
      <p:sp>
        <p:nvSpPr>
          <p:cNvPr id="28" name="TextBox 27">
            <a:extLst>
              <a:ext uri="{FF2B5EF4-FFF2-40B4-BE49-F238E27FC236}">
                <a16:creationId xmlns:a16="http://schemas.microsoft.com/office/drawing/2014/main" id="{03C6B3FA-D150-40BF-9A1A-F6F31425C372}"/>
              </a:ext>
            </a:extLst>
          </p:cNvPr>
          <p:cNvSpPr txBox="1"/>
          <p:nvPr/>
        </p:nvSpPr>
        <p:spPr>
          <a:xfrm>
            <a:off x="9489372" y="2547335"/>
            <a:ext cx="639919" cy="584775"/>
          </a:xfrm>
          <a:prstGeom prst="rect">
            <a:avLst/>
          </a:prstGeom>
          <a:noFill/>
        </p:spPr>
        <p:txBody>
          <a:bodyPr wrap="square" rtlCol="0">
            <a:spAutoFit/>
          </a:bodyPr>
          <a:lstStyle/>
          <a:p>
            <a:r>
              <a:rPr lang="vi-VN" sz="3200" b="1" dirty="0">
                <a:solidFill>
                  <a:srgbClr val="FF0000"/>
                </a:solidFill>
              </a:rPr>
              <a:t>28</a:t>
            </a:r>
          </a:p>
        </p:txBody>
      </p:sp>
      <p:sp>
        <p:nvSpPr>
          <p:cNvPr id="31" name="TextBox 30">
            <a:extLst>
              <a:ext uri="{FF2B5EF4-FFF2-40B4-BE49-F238E27FC236}">
                <a16:creationId xmlns:a16="http://schemas.microsoft.com/office/drawing/2014/main" id="{7599AA0B-5229-4673-86D1-654044ED3A33}"/>
              </a:ext>
            </a:extLst>
          </p:cNvPr>
          <p:cNvSpPr txBox="1"/>
          <p:nvPr/>
        </p:nvSpPr>
        <p:spPr>
          <a:xfrm>
            <a:off x="4090918" y="802187"/>
            <a:ext cx="505267" cy="523220"/>
          </a:xfrm>
          <a:prstGeom prst="rect">
            <a:avLst/>
          </a:prstGeom>
          <a:noFill/>
        </p:spPr>
        <p:txBody>
          <a:bodyPr wrap="none" rtlCol="0">
            <a:spAutoFit/>
          </a:bodyPr>
          <a:lstStyle/>
          <a:p>
            <a:r>
              <a:rPr lang="vi-VN" sz="2800" dirty="0"/>
              <a:t>a)</a:t>
            </a:r>
          </a:p>
        </p:txBody>
      </p:sp>
      <p:sp>
        <p:nvSpPr>
          <p:cNvPr id="32" name="TextBox 31">
            <a:extLst>
              <a:ext uri="{FF2B5EF4-FFF2-40B4-BE49-F238E27FC236}">
                <a16:creationId xmlns:a16="http://schemas.microsoft.com/office/drawing/2014/main" id="{375A4977-571E-46E7-B4B9-A79ABA2B9BF8}"/>
              </a:ext>
            </a:extLst>
          </p:cNvPr>
          <p:cNvSpPr txBox="1"/>
          <p:nvPr/>
        </p:nvSpPr>
        <p:spPr>
          <a:xfrm>
            <a:off x="4090918" y="3495157"/>
            <a:ext cx="505267" cy="523220"/>
          </a:xfrm>
          <a:prstGeom prst="rect">
            <a:avLst/>
          </a:prstGeom>
          <a:noFill/>
        </p:spPr>
        <p:txBody>
          <a:bodyPr wrap="none" rtlCol="0">
            <a:spAutoFit/>
          </a:bodyPr>
          <a:lstStyle/>
          <a:p>
            <a:r>
              <a:rPr lang="vi-VN" sz="2800" dirty="0"/>
              <a:t>b)</a:t>
            </a:r>
          </a:p>
        </p:txBody>
      </p:sp>
      <p:grpSp>
        <p:nvGrpSpPr>
          <p:cNvPr id="33" name="Group 32">
            <a:extLst>
              <a:ext uri="{FF2B5EF4-FFF2-40B4-BE49-F238E27FC236}">
                <a16:creationId xmlns:a16="http://schemas.microsoft.com/office/drawing/2014/main" id="{1D4DADEF-CC1C-44CC-AAF6-5D2CC0466335}"/>
              </a:ext>
            </a:extLst>
          </p:cNvPr>
          <p:cNvGrpSpPr/>
          <p:nvPr/>
        </p:nvGrpSpPr>
        <p:grpSpPr>
          <a:xfrm>
            <a:off x="5000309" y="3495157"/>
            <a:ext cx="5539138" cy="658837"/>
            <a:chOff x="1824226" y="3918824"/>
            <a:chExt cx="5539138" cy="658837"/>
          </a:xfrm>
        </p:grpSpPr>
        <p:sp>
          <p:nvSpPr>
            <p:cNvPr id="34" name="Rectangle 33">
              <a:extLst>
                <a:ext uri="{FF2B5EF4-FFF2-40B4-BE49-F238E27FC236}">
                  <a16:creationId xmlns:a16="http://schemas.microsoft.com/office/drawing/2014/main" id="{1B51DE3A-8C70-47C4-BFB5-A8C523578199}"/>
                </a:ext>
              </a:extLst>
            </p:cNvPr>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42 + 49</a:t>
              </a:r>
            </a:p>
          </p:txBody>
        </p:sp>
        <p:sp>
          <p:nvSpPr>
            <p:cNvPr id="35" name="Rectangle 34">
              <a:extLst>
                <a:ext uri="{FF2B5EF4-FFF2-40B4-BE49-F238E27FC236}">
                  <a16:creationId xmlns:a16="http://schemas.microsoft.com/office/drawing/2014/main" id="{ADBA5E05-40BD-46FA-A477-CE4035E06267}"/>
                </a:ext>
              </a:extLst>
            </p:cNvPr>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42</a:t>
              </a:r>
            </a:p>
          </p:txBody>
        </p:sp>
        <p:sp>
          <p:nvSpPr>
            <p:cNvPr id="36" name="Rectangle 35">
              <a:extLst>
                <a:ext uri="{FF2B5EF4-FFF2-40B4-BE49-F238E27FC236}">
                  <a16:creationId xmlns:a16="http://schemas.microsoft.com/office/drawing/2014/main" id="{4345E8E8-B07C-4392-B7D0-F0A6806B6258}"/>
                </a:ext>
              </a:extLst>
            </p:cNvPr>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49</a:t>
              </a:r>
            </a:p>
          </p:txBody>
        </p:sp>
      </p:grpSp>
      <p:grpSp>
        <p:nvGrpSpPr>
          <p:cNvPr id="37" name="Group 36">
            <a:extLst>
              <a:ext uri="{FF2B5EF4-FFF2-40B4-BE49-F238E27FC236}">
                <a16:creationId xmlns:a16="http://schemas.microsoft.com/office/drawing/2014/main" id="{90348100-B0E9-4FD8-A7B1-A87CD17E6E9F}"/>
              </a:ext>
            </a:extLst>
          </p:cNvPr>
          <p:cNvGrpSpPr/>
          <p:nvPr/>
        </p:nvGrpSpPr>
        <p:grpSpPr>
          <a:xfrm>
            <a:off x="5099856" y="3997799"/>
            <a:ext cx="837249" cy="1312215"/>
            <a:chOff x="1933616" y="4498692"/>
            <a:chExt cx="837249" cy="1312215"/>
          </a:xfrm>
        </p:grpSpPr>
        <p:sp>
          <p:nvSpPr>
            <p:cNvPr id="38" name="TextBox 37">
              <a:extLst>
                <a:ext uri="{FF2B5EF4-FFF2-40B4-BE49-F238E27FC236}">
                  <a16:creationId xmlns:a16="http://schemas.microsoft.com/office/drawing/2014/main" id="{4E327D69-9E85-4CE1-9DF1-BBCB0C38B4F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49</a:t>
              </a:r>
            </a:p>
          </p:txBody>
        </p:sp>
        <p:sp>
          <p:nvSpPr>
            <p:cNvPr id="39" name="TextBox 38">
              <a:extLst>
                <a:ext uri="{FF2B5EF4-FFF2-40B4-BE49-F238E27FC236}">
                  <a16:creationId xmlns:a16="http://schemas.microsoft.com/office/drawing/2014/main" id="{511B6630-4FCA-43D4-AA07-39A4D63E4034}"/>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0" name="Straight Connector 39">
              <a:extLst>
                <a:ext uri="{FF2B5EF4-FFF2-40B4-BE49-F238E27FC236}">
                  <a16:creationId xmlns:a16="http://schemas.microsoft.com/office/drawing/2014/main" id="{3ACA76BE-F2AB-42D9-B814-36A98BA3CB05}"/>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6FF2D619-E0AD-4700-8979-120096A29B76}"/>
              </a:ext>
            </a:extLst>
          </p:cNvPr>
          <p:cNvGrpSpPr/>
          <p:nvPr/>
        </p:nvGrpSpPr>
        <p:grpSpPr>
          <a:xfrm>
            <a:off x="7182697" y="3990749"/>
            <a:ext cx="837249" cy="1312215"/>
            <a:chOff x="1933616" y="4498692"/>
            <a:chExt cx="837249" cy="1312215"/>
          </a:xfrm>
        </p:grpSpPr>
        <p:sp>
          <p:nvSpPr>
            <p:cNvPr id="42" name="TextBox 41">
              <a:extLst>
                <a:ext uri="{FF2B5EF4-FFF2-40B4-BE49-F238E27FC236}">
                  <a16:creationId xmlns:a16="http://schemas.microsoft.com/office/drawing/2014/main" id="{D72A158B-D012-49AD-BF55-E79159C4808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42</a:t>
              </a:r>
            </a:p>
          </p:txBody>
        </p:sp>
        <p:sp>
          <p:nvSpPr>
            <p:cNvPr id="43" name="TextBox 42">
              <a:extLst>
                <a:ext uri="{FF2B5EF4-FFF2-40B4-BE49-F238E27FC236}">
                  <a16:creationId xmlns:a16="http://schemas.microsoft.com/office/drawing/2014/main" id="{E9C2E242-B9DA-4A93-AAEF-DEA7F357830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141E489A-84FC-4920-9542-35A1459172D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121B34F-FEB8-4BD7-9D3C-F4AC9A05F672}"/>
              </a:ext>
            </a:extLst>
          </p:cNvPr>
          <p:cNvGrpSpPr/>
          <p:nvPr/>
        </p:nvGrpSpPr>
        <p:grpSpPr>
          <a:xfrm>
            <a:off x="9265538" y="3997799"/>
            <a:ext cx="837249" cy="1312215"/>
            <a:chOff x="1933616" y="4498692"/>
            <a:chExt cx="837249" cy="1312215"/>
          </a:xfrm>
        </p:grpSpPr>
        <p:sp>
          <p:nvSpPr>
            <p:cNvPr id="46" name="TextBox 45">
              <a:extLst>
                <a:ext uri="{FF2B5EF4-FFF2-40B4-BE49-F238E27FC236}">
                  <a16:creationId xmlns:a16="http://schemas.microsoft.com/office/drawing/2014/main" id="{AE9F0750-8FFB-4FA0-A1DF-1CFD5FD6B79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49</a:t>
              </a:r>
            </a:p>
          </p:txBody>
        </p:sp>
        <p:sp>
          <p:nvSpPr>
            <p:cNvPr id="47" name="TextBox 46">
              <a:extLst>
                <a:ext uri="{FF2B5EF4-FFF2-40B4-BE49-F238E27FC236}">
                  <a16:creationId xmlns:a16="http://schemas.microsoft.com/office/drawing/2014/main" id="{D82252A7-4734-4F9A-A07E-F18AC9092E42}"/>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BF8F2C99-3F82-43D5-800B-0601A3434980}"/>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ABDF2F1E-897B-4CD6-A554-0CAC2C389141}"/>
              </a:ext>
            </a:extLst>
          </p:cNvPr>
          <p:cNvSpPr txBox="1"/>
          <p:nvPr/>
        </p:nvSpPr>
        <p:spPr>
          <a:xfrm>
            <a:off x="5297186" y="5338891"/>
            <a:ext cx="639919" cy="584775"/>
          </a:xfrm>
          <a:prstGeom prst="rect">
            <a:avLst/>
          </a:prstGeom>
          <a:noFill/>
        </p:spPr>
        <p:txBody>
          <a:bodyPr wrap="square" rtlCol="0">
            <a:spAutoFit/>
          </a:bodyPr>
          <a:lstStyle/>
          <a:p>
            <a:r>
              <a:rPr lang="vi-VN" sz="3200" b="1" dirty="0">
                <a:solidFill>
                  <a:srgbClr val="FF0000"/>
                </a:solidFill>
              </a:rPr>
              <a:t>91</a:t>
            </a:r>
          </a:p>
        </p:txBody>
      </p:sp>
      <p:sp>
        <p:nvSpPr>
          <p:cNvPr id="50" name="TextBox 49">
            <a:extLst>
              <a:ext uri="{FF2B5EF4-FFF2-40B4-BE49-F238E27FC236}">
                <a16:creationId xmlns:a16="http://schemas.microsoft.com/office/drawing/2014/main" id="{0DB48C0A-3618-4C38-84B6-B922FD2CC709}"/>
              </a:ext>
            </a:extLst>
          </p:cNvPr>
          <p:cNvSpPr txBox="1"/>
          <p:nvPr/>
        </p:nvSpPr>
        <p:spPr>
          <a:xfrm>
            <a:off x="7380027" y="5308013"/>
            <a:ext cx="639919" cy="584775"/>
          </a:xfrm>
          <a:prstGeom prst="rect">
            <a:avLst/>
          </a:prstGeom>
          <a:noFill/>
        </p:spPr>
        <p:txBody>
          <a:bodyPr wrap="square" rtlCol="0">
            <a:spAutoFit/>
          </a:bodyPr>
          <a:lstStyle/>
          <a:p>
            <a:r>
              <a:rPr lang="vi-VN" sz="3200" b="1" dirty="0">
                <a:solidFill>
                  <a:srgbClr val="FF0000"/>
                </a:solidFill>
              </a:rPr>
              <a:t>49</a:t>
            </a:r>
          </a:p>
        </p:txBody>
      </p:sp>
      <p:sp>
        <p:nvSpPr>
          <p:cNvPr id="51" name="TextBox 50">
            <a:extLst>
              <a:ext uri="{FF2B5EF4-FFF2-40B4-BE49-F238E27FC236}">
                <a16:creationId xmlns:a16="http://schemas.microsoft.com/office/drawing/2014/main" id="{BB122134-CCDD-4CFF-968C-9D61D080E9E2}"/>
              </a:ext>
            </a:extLst>
          </p:cNvPr>
          <p:cNvSpPr txBox="1"/>
          <p:nvPr/>
        </p:nvSpPr>
        <p:spPr>
          <a:xfrm>
            <a:off x="9489372" y="5338889"/>
            <a:ext cx="639919" cy="584775"/>
          </a:xfrm>
          <a:prstGeom prst="rect">
            <a:avLst/>
          </a:prstGeom>
          <a:noFill/>
        </p:spPr>
        <p:txBody>
          <a:bodyPr wrap="square" rtlCol="0">
            <a:spAutoFit/>
          </a:bodyPr>
          <a:lstStyle/>
          <a:p>
            <a:r>
              <a:rPr lang="vi-VN" sz="3200" b="1" dirty="0">
                <a:solidFill>
                  <a:srgbClr val="FF0000"/>
                </a:solidFill>
              </a:rPr>
              <a:t>42</a:t>
            </a:r>
          </a:p>
        </p:txBody>
      </p:sp>
      <p:sp>
        <p:nvSpPr>
          <p:cNvPr id="52" name="Cloud 51">
            <a:extLst>
              <a:ext uri="{FF2B5EF4-FFF2-40B4-BE49-F238E27FC236}">
                <a16:creationId xmlns:a16="http://schemas.microsoft.com/office/drawing/2014/main" id="{C1CC10D8-0F62-4041-A987-90365F4E8090}"/>
              </a:ext>
            </a:extLst>
          </p:cNvPr>
          <p:cNvSpPr/>
          <p:nvPr/>
        </p:nvSpPr>
        <p:spPr>
          <a:xfrm>
            <a:off x="730153" y="2131304"/>
            <a:ext cx="3375944" cy="4004450"/>
          </a:xfrm>
          <a:prstGeom prst="cloud">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rPr>
              <a:t>Lấy tổng trừ đi một số hạng thì được kết quả là số hạng còn lại.</a:t>
            </a:r>
          </a:p>
        </p:txBody>
      </p:sp>
    </p:spTree>
    <p:extLst>
      <p:ext uri="{BB962C8B-B14F-4D97-AF65-F5344CB8AC3E}">
        <p14:creationId xmlns:p14="http://schemas.microsoft.com/office/powerpoint/2010/main" val="28045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randombar(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p:cTn id="88" dur="500" fill="hold"/>
                                        <p:tgtEl>
                                          <p:spTgt spid="50"/>
                                        </p:tgtEl>
                                        <p:attrNameLst>
                                          <p:attrName>ppt_w</p:attrName>
                                        </p:attrNameLst>
                                      </p:cBhvr>
                                      <p:tavLst>
                                        <p:tav tm="0">
                                          <p:val>
                                            <p:fltVal val="0"/>
                                          </p:val>
                                        </p:tav>
                                        <p:tav tm="100000">
                                          <p:val>
                                            <p:strVal val="#ppt_w"/>
                                          </p:val>
                                        </p:tav>
                                      </p:tavLst>
                                    </p:anim>
                                    <p:anim calcmode="lin" valueType="num">
                                      <p:cBhvr>
                                        <p:cTn id="89" dur="500" fill="hold"/>
                                        <p:tgtEl>
                                          <p:spTgt spid="50"/>
                                        </p:tgtEl>
                                        <p:attrNameLst>
                                          <p:attrName>ppt_h</p:attrName>
                                        </p:attrNameLst>
                                      </p:cBhvr>
                                      <p:tavLst>
                                        <p:tav tm="0">
                                          <p:val>
                                            <p:fltVal val="0"/>
                                          </p:val>
                                        </p:tav>
                                        <p:tav tm="100000">
                                          <p:val>
                                            <p:strVal val="#ppt_h"/>
                                          </p:val>
                                        </p:tav>
                                      </p:tavLst>
                                    </p:anim>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31" grpId="0"/>
      <p:bldP spid="32" grpId="0"/>
      <p:bldP spid="49" grpId="0"/>
      <p:bldP spid="50" grpId="0"/>
      <p:bldP spid="51" grpId="0"/>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C31FD55E-BEBA-484E-9972-275988161BA0}"/>
              </a:ext>
            </a:extLst>
          </p:cNvPr>
          <p:cNvSpPr/>
          <p:nvPr/>
        </p:nvSpPr>
        <p:spPr>
          <a:xfrm>
            <a:off x="730152" y="154916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A3B16F8E-E318-4BEA-877E-6567EF58F28E}"/>
              </a:ext>
            </a:extLst>
          </p:cNvPr>
          <p:cNvSpPr txBox="1"/>
          <p:nvPr/>
        </p:nvSpPr>
        <p:spPr>
          <a:xfrm>
            <a:off x="1177384" y="1549160"/>
            <a:ext cx="2988319" cy="461665"/>
          </a:xfrm>
          <a:prstGeom prst="rect">
            <a:avLst/>
          </a:prstGeom>
          <a:noFill/>
        </p:spPr>
        <p:txBody>
          <a:bodyPr wrap="none" rtlCol="0">
            <a:spAutoFit/>
          </a:bodyPr>
          <a:lstStyle/>
          <a:p>
            <a:r>
              <a:rPr lang="vi-VN" sz="2400" dirty="0"/>
              <a:t>Tìm chỗ đỗ cho ô tô.</a:t>
            </a:r>
          </a:p>
        </p:txBody>
      </p:sp>
      <p:pic>
        <p:nvPicPr>
          <p:cNvPr id="5" name="Picture 4">
            <a:extLst>
              <a:ext uri="{FF2B5EF4-FFF2-40B4-BE49-F238E27FC236}">
                <a16:creationId xmlns:a16="http://schemas.microsoft.com/office/drawing/2014/main" id="{1E3D8B0D-F782-4D94-A2FB-0CBD5B82FC4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748205" y="328812"/>
            <a:ext cx="7606858" cy="5939466"/>
          </a:xfrm>
          <a:prstGeom prst="rect">
            <a:avLst/>
          </a:prstGeom>
        </p:spPr>
      </p:pic>
      <p:sp>
        <p:nvSpPr>
          <p:cNvPr id="6" name="Freeform: Shape 5">
            <a:extLst>
              <a:ext uri="{FF2B5EF4-FFF2-40B4-BE49-F238E27FC236}">
                <a16:creationId xmlns:a16="http://schemas.microsoft.com/office/drawing/2014/main" id="{6C716232-91FF-4D87-A157-571E2DD57498}"/>
              </a:ext>
            </a:extLst>
          </p:cNvPr>
          <p:cNvSpPr/>
          <p:nvPr/>
        </p:nvSpPr>
        <p:spPr>
          <a:xfrm>
            <a:off x="6135757" y="2292626"/>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Shape 9">
            <a:extLst>
              <a:ext uri="{FF2B5EF4-FFF2-40B4-BE49-F238E27FC236}">
                <a16:creationId xmlns:a16="http://schemas.microsoft.com/office/drawing/2014/main" id="{4C4BA729-861D-439C-B29B-03DF1EBE4C6F}"/>
              </a:ext>
            </a:extLst>
          </p:cNvPr>
          <p:cNvSpPr/>
          <p:nvPr/>
        </p:nvSpPr>
        <p:spPr>
          <a:xfrm>
            <a:off x="5791200" y="1205948"/>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BB8A8359-4668-4F57-B14C-8ECC7B3EB1B3}"/>
              </a:ext>
            </a:extLst>
          </p:cNvPr>
          <p:cNvSpPr/>
          <p:nvPr/>
        </p:nvSpPr>
        <p:spPr>
          <a:xfrm>
            <a:off x="6056243" y="4611757"/>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id="{864D0224-57E8-4364-B3EB-DFAA93DF58B8}"/>
              </a:ext>
            </a:extLst>
          </p:cNvPr>
          <p:cNvSpPr/>
          <p:nvPr/>
        </p:nvSpPr>
        <p:spPr>
          <a:xfrm>
            <a:off x="5857461" y="3405809"/>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271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22A22622-FE01-4D9F-86FB-55ECDD934B7E}"/>
              </a:ext>
            </a:extLst>
          </p:cNvPr>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a:extLst>
              <a:ext uri="{FF2B5EF4-FFF2-40B4-BE49-F238E27FC236}">
                <a16:creationId xmlns:a16="http://schemas.microsoft.com/office/drawing/2014/main" id="{1E8BF49A-2A58-42A6-9BFB-C19D08C88B8A}"/>
              </a:ext>
            </a:extLst>
          </p:cNvPr>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p>
        </p:txBody>
      </p:sp>
      <p:sp>
        <p:nvSpPr>
          <p:cNvPr id="6" name="TextBox 5">
            <a:extLst>
              <a:ext uri="{FF2B5EF4-FFF2-40B4-BE49-F238E27FC236}">
                <a16:creationId xmlns:a16="http://schemas.microsoft.com/office/drawing/2014/main" id="{D24079A0-F32A-478B-AE38-10C9706B5AF5}"/>
              </a:ext>
            </a:extLst>
          </p:cNvPr>
          <p:cNvSpPr txBox="1"/>
          <p:nvPr/>
        </p:nvSpPr>
        <p:spPr>
          <a:xfrm>
            <a:off x="4924328" y="3867814"/>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56D520BC-5C6C-449F-8315-531F75C9CF3D}"/>
              </a:ext>
            </a:extLst>
          </p:cNvPr>
          <p:cNvSpPr txBox="1"/>
          <p:nvPr/>
        </p:nvSpPr>
        <p:spPr>
          <a:xfrm>
            <a:off x="1128011" y="4391034"/>
            <a:ext cx="9144000" cy="523220"/>
          </a:xfrm>
          <a:prstGeom prst="rect">
            <a:avLst/>
          </a:prstGeom>
          <a:noFill/>
        </p:spPr>
        <p:txBody>
          <a:bodyPr wrap="square" rtlCol="0">
            <a:spAutoFit/>
          </a:bodyPr>
          <a:lstStyle/>
          <a:p>
            <a:pPr algn="ctr"/>
            <a:r>
              <a:rPr lang="vi-VN" sz="2800" dirty="0">
                <a:solidFill>
                  <a:srgbClr val="FF0000"/>
                </a:solidFill>
              </a:rPr>
              <a:t>Đội đồng diễn đó có tất cả số người là:</a:t>
            </a:r>
          </a:p>
        </p:txBody>
      </p:sp>
      <p:sp>
        <p:nvSpPr>
          <p:cNvPr id="8" name="TextBox 7">
            <a:extLst>
              <a:ext uri="{FF2B5EF4-FFF2-40B4-BE49-F238E27FC236}">
                <a16:creationId xmlns:a16="http://schemas.microsoft.com/office/drawing/2014/main" id="{77FB7465-E7A3-4870-A1E8-18C858E67976}"/>
              </a:ext>
            </a:extLst>
          </p:cNvPr>
          <p:cNvSpPr txBox="1"/>
          <p:nvPr/>
        </p:nvSpPr>
        <p:spPr>
          <a:xfrm>
            <a:off x="3167269" y="4932488"/>
            <a:ext cx="5065485" cy="523220"/>
          </a:xfrm>
          <a:prstGeom prst="rect">
            <a:avLst/>
          </a:prstGeom>
          <a:noFill/>
        </p:spPr>
        <p:txBody>
          <a:bodyPr wrap="square" rtlCol="0">
            <a:spAutoFit/>
          </a:bodyPr>
          <a:lstStyle/>
          <a:p>
            <a:pPr algn="ctr"/>
            <a:r>
              <a:rPr lang="vi-VN" sz="2800" dirty="0">
                <a:solidFill>
                  <a:srgbClr val="FF0000"/>
                </a:solidFill>
              </a:rPr>
              <a:t>56 + 28 = 84 (người)</a:t>
            </a:r>
          </a:p>
        </p:txBody>
      </p:sp>
      <p:sp>
        <p:nvSpPr>
          <p:cNvPr id="9" name="TextBox 8">
            <a:extLst>
              <a:ext uri="{FF2B5EF4-FFF2-40B4-BE49-F238E27FC236}">
                <a16:creationId xmlns:a16="http://schemas.microsoft.com/office/drawing/2014/main" id="{B913E1E6-D710-4832-BE28-FC833106DCD0}"/>
              </a:ext>
            </a:extLst>
          </p:cNvPr>
          <p:cNvSpPr txBox="1"/>
          <p:nvPr/>
        </p:nvSpPr>
        <p:spPr>
          <a:xfrm>
            <a:off x="3167269" y="5473942"/>
            <a:ext cx="5065485" cy="523220"/>
          </a:xfrm>
          <a:prstGeom prst="rect">
            <a:avLst/>
          </a:prstGeom>
          <a:noFill/>
        </p:spPr>
        <p:txBody>
          <a:bodyPr wrap="square" rtlCol="0">
            <a:spAutoFit/>
          </a:bodyPr>
          <a:lstStyle/>
          <a:p>
            <a:pPr algn="r"/>
            <a:r>
              <a:rPr lang="vi-VN" sz="2800" dirty="0">
                <a:solidFill>
                  <a:srgbClr val="FF0000"/>
                </a:solidFill>
              </a:rPr>
              <a:t>Đáp số: 84 người.</a:t>
            </a:r>
          </a:p>
        </p:txBody>
      </p:sp>
      <p:pic>
        <p:nvPicPr>
          <p:cNvPr id="10" name="Picture 9">
            <a:extLst>
              <a:ext uri="{FF2B5EF4-FFF2-40B4-BE49-F238E27FC236}">
                <a16:creationId xmlns:a16="http://schemas.microsoft.com/office/drawing/2014/main" id="{F5653A12-D17C-480F-BEEF-C4D4EB658A6E}"/>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812023" y="350186"/>
            <a:ext cx="5182979" cy="3517628"/>
          </a:xfrm>
          <a:prstGeom prst="rect">
            <a:avLst/>
          </a:prstGeom>
        </p:spPr>
      </p:pic>
    </p:spTree>
    <p:extLst>
      <p:ext uri="{BB962C8B-B14F-4D97-AF65-F5344CB8AC3E}">
        <p14:creationId xmlns:p14="http://schemas.microsoft.com/office/powerpoint/2010/main" val="24137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1296</TotalTime>
  <Words>246</Words>
  <Application>Microsoft Office PowerPoint</Application>
  <PresentationFormat>Widescreen</PresentationFormat>
  <Paragraphs>72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STD</cp:lastModifiedBy>
  <cp:revision>104</cp:revision>
  <dcterms:created xsi:type="dcterms:W3CDTF">2021-06-02T01:34:28Z</dcterms:created>
  <dcterms:modified xsi:type="dcterms:W3CDTF">2026-01-04T09:10:46Z</dcterms:modified>
</cp:coreProperties>
</file>