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5" r:id="rId2"/>
  </p:sldMasterIdLst>
  <p:notesMasterIdLst>
    <p:notesMasterId r:id="rId19"/>
  </p:notesMasterIdLst>
  <p:sldIdLst>
    <p:sldId id="365" r:id="rId3"/>
    <p:sldId id="364" r:id="rId4"/>
    <p:sldId id="480" r:id="rId5"/>
    <p:sldId id="525" r:id="rId6"/>
    <p:sldId id="419" r:id="rId7"/>
    <p:sldId id="522" r:id="rId8"/>
    <p:sldId id="521" r:id="rId9"/>
    <p:sldId id="505" r:id="rId10"/>
    <p:sldId id="523" r:id="rId11"/>
    <p:sldId id="524" r:id="rId12"/>
    <p:sldId id="511" r:id="rId13"/>
    <p:sldId id="487" r:id="rId14"/>
    <p:sldId id="451" r:id="rId15"/>
    <p:sldId id="516" r:id="rId16"/>
    <p:sldId id="520" r:id="rId17"/>
    <p:sldId id="492" r:id="rId18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00"/>
    <a:srgbClr val="66FF66"/>
    <a:srgbClr val="CCFFFF"/>
    <a:srgbClr val="FFFFCC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24" autoAdjust="0"/>
  </p:normalViewPr>
  <p:slideViewPr>
    <p:cSldViewPr>
      <p:cViewPr varScale="1">
        <p:scale>
          <a:sx n="80" d="100"/>
          <a:sy n="80" d="100"/>
        </p:scale>
        <p:origin x="1806" y="96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9266F43-CB42-478F-B8CB-C79318557E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466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27464-5050-45C8-B283-304E84C90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55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E5BB5-753C-41F7-B27D-239E659EE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8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A42CB-57B7-43F5-8E14-0B14991B3C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83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04B-D546-4140-83CE-9898945FEB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35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76484-275D-424D-83B5-F0DF9228DA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173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1420283"/>
            <a:ext cx="466344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2590800"/>
            <a:ext cx="384048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04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20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2937934"/>
            <a:ext cx="4663440" cy="908050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388" y="1937809"/>
            <a:ext cx="4663440" cy="1000125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65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066800"/>
            <a:ext cx="2423160" cy="3017309"/>
          </a:xfrm>
        </p:spPr>
        <p:txBody>
          <a:bodyPr/>
          <a:lstStyle>
            <a:lvl1pPr>
              <a:defRPr sz="1680"/>
            </a:lvl1pPr>
            <a:lvl2pPr>
              <a:defRPr sz="1440"/>
            </a:lvl2pPr>
            <a:lvl3pPr>
              <a:defRPr sz="120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8920" y="1066800"/>
            <a:ext cx="2423160" cy="3017309"/>
          </a:xfrm>
        </p:spPr>
        <p:txBody>
          <a:bodyPr/>
          <a:lstStyle>
            <a:lvl1pPr>
              <a:defRPr sz="1680"/>
            </a:lvl1pPr>
            <a:lvl2pPr>
              <a:defRPr sz="1440"/>
            </a:lvl2pPr>
            <a:lvl3pPr>
              <a:defRPr sz="120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04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023409"/>
            <a:ext cx="2424113" cy="426508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0" y="1449917"/>
            <a:ext cx="2424113" cy="2634192"/>
          </a:xfrm>
        </p:spPr>
        <p:txBody>
          <a:bodyPr/>
          <a:lstStyle>
            <a:lvl1pPr>
              <a:defRPr sz="1440"/>
            </a:lvl1pPr>
            <a:lvl2pPr>
              <a:defRPr sz="1200"/>
            </a:lvl2pPr>
            <a:lvl3pPr>
              <a:defRPr sz="1080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87015" y="1023409"/>
            <a:ext cx="2425065" cy="426508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87015" y="1449917"/>
            <a:ext cx="2425065" cy="2634192"/>
          </a:xfrm>
        </p:spPr>
        <p:txBody>
          <a:bodyPr/>
          <a:lstStyle>
            <a:lvl1pPr>
              <a:defRPr sz="1440"/>
            </a:lvl1pPr>
            <a:lvl2pPr>
              <a:defRPr sz="1200"/>
            </a:lvl2pPr>
            <a:lvl3pPr>
              <a:defRPr sz="1080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19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1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618CB-5528-4403-BEE3-A548FF576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341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74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033"/>
            <a:ext cx="1804988" cy="774700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030" y="182034"/>
            <a:ext cx="3067050" cy="390207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956734"/>
            <a:ext cx="1804988" cy="3127375"/>
          </a:xfrm>
        </p:spPr>
        <p:txBody>
          <a:bodyPr/>
          <a:lstStyle>
            <a:lvl1pPr marL="0" indent="0">
              <a:buNone/>
              <a:defRPr sz="840"/>
            </a:lvl1pPr>
            <a:lvl2pPr marL="274320" indent="0">
              <a:buNone/>
              <a:defRPr sz="720"/>
            </a:lvl2pPr>
            <a:lvl3pPr marL="548640" indent="0">
              <a:buNone/>
              <a:defRPr sz="600"/>
            </a:lvl3pPr>
            <a:lvl4pPr marL="822960" indent="0">
              <a:buNone/>
              <a:defRPr sz="540"/>
            </a:lvl4pPr>
            <a:lvl5pPr marL="1097280" indent="0">
              <a:buNone/>
              <a:defRPr sz="540"/>
            </a:lvl5pPr>
            <a:lvl6pPr marL="1371600" indent="0">
              <a:buNone/>
              <a:defRPr sz="540"/>
            </a:lvl6pPr>
            <a:lvl7pPr marL="1645920" indent="0">
              <a:buNone/>
              <a:defRPr sz="540"/>
            </a:lvl7pPr>
            <a:lvl8pPr marL="1920240" indent="0">
              <a:buNone/>
              <a:defRPr sz="540"/>
            </a:lvl8pPr>
            <a:lvl9pPr marL="2194560" indent="0">
              <a:buNone/>
              <a:defRPr sz="5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47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373" y="3200400"/>
            <a:ext cx="3291840" cy="37782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373" y="408517"/>
            <a:ext cx="3291840" cy="2743200"/>
          </a:xfrm>
        </p:spPr>
        <p:txBody>
          <a:bodyPr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373" y="3578225"/>
            <a:ext cx="3291840" cy="536575"/>
          </a:xfrm>
        </p:spPr>
        <p:txBody>
          <a:bodyPr/>
          <a:lstStyle>
            <a:lvl1pPr marL="0" indent="0">
              <a:buNone/>
              <a:defRPr sz="840"/>
            </a:lvl1pPr>
            <a:lvl2pPr marL="274320" indent="0">
              <a:buNone/>
              <a:defRPr sz="720"/>
            </a:lvl2pPr>
            <a:lvl3pPr marL="548640" indent="0">
              <a:buNone/>
              <a:defRPr sz="600"/>
            </a:lvl3pPr>
            <a:lvl4pPr marL="822960" indent="0">
              <a:buNone/>
              <a:defRPr sz="540"/>
            </a:lvl4pPr>
            <a:lvl5pPr marL="1097280" indent="0">
              <a:buNone/>
              <a:defRPr sz="540"/>
            </a:lvl5pPr>
            <a:lvl6pPr marL="1371600" indent="0">
              <a:buNone/>
              <a:defRPr sz="540"/>
            </a:lvl6pPr>
            <a:lvl7pPr marL="1645920" indent="0">
              <a:buNone/>
              <a:defRPr sz="540"/>
            </a:lvl7pPr>
            <a:lvl8pPr marL="1920240" indent="0">
              <a:buNone/>
              <a:defRPr sz="540"/>
            </a:lvl8pPr>
            <a:lvl9pPr marL="2194560" indent="0">
              <a:buNone/>
              <a:defRPr sz="5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19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04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77640" y="183092"/>
            <a:ext cx="123444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320" y="183092"/>
            <a:ext cx="361188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6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D0FF1-181A-46A2-BFBF-6D666BC43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6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39155-5B07-4A04-8595-8D0F11AA4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86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1BCCE-E0EC-4E34-8841-9C30659E6F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05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8493-93AC-40FE-B6D1-FC794D848E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01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75C30-183F-4599-987D-5CCEBBEEF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87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E7821-CD3F-4478-B270-6D7B33E7E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77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734BD-6D8C-4F22-B7C6-7B303BA31D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52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150F380B-E37B-46BC-B710-91F706ADC9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183092"/>
            <a:ext cx="493776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066800"/>
            <a:ext cx="493776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4237567"/>
            <a:ext cx="128016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4520" y="4237567"/>
            <a:ext cx="173736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31920" y="4237567"/>
            <a:ext cx="128016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4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548640" rtl="0" eaLnBrk="1" latinLnBrk="0" hangingPunct="1"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548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indent="-171450" algn="l" defTabSz="5486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gif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gif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gif"/><Relationship Id="rId3" Type="http://schemas.microsoft.com/office/2007/relationships/media" Target="../media/media1.mp3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audio" Target="../media/media1.mp3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gif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jpeg"/><Relationship Id="rId5" Type="http://schemas.openxmlformats.org/officeDocument/2006/relationships/image" Target="../media/image19.png"/><Relationship Id="rId4" Type="http://schemas.openxmlformats.org/officeDocument/2006/relationships/image" Target="../media/image14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gif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9600000">
            <a:off x="50064" y="127703"/>
            <a:ext cx="4468028" cy="3218841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D7CB6C5B-C88C-7617-F11F-AE9C9A1616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623144" flipV="1">
            <a:off x="6983367" y="2974163"/>
            <a:ext cx="4205127" cy="3627235"/>
          </a:xfrm>
          <a:prstGeom prst="rect">
            <a:avLst/>
          </a:prstGeom>
        </p:spPr>
      </p:pic>
      <p:pic>
        <p:nvPicPr>
          <p:cNvPr id="2" name="Picture 4" descr="Phòng Giáo Dục Và Đào Tạo quận Thanh Xuân">
            <a:extLst>
              <a:ext uri="{FF2B5EF4-FFF2-40B4-BE49-F238E27FC236}">
                <a16:creationId xmlns:a16="http://schemas.microsoft.com/office/drawing/2014/main" id="{B058A7A9-066D-B39F-FDE0-48B90DBFA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4764086" y="548681"/>
            <a:ext cx="285288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BDD4F4A2-7B7D-7162-E43E-3A1DB8EC9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152" y="3636926"/>
            <a:ext cx="5112568" cy="60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1713CB"/>
                </a:solidFill>
                <a:cs typeface="Times New Roman" panose="02020603050405020304" pitchFamily="18" charset="0"/>
              </a:rPr>
              <a:t>TIẾT 16 + 17 CHỦ ĐỀ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370" r="31018" b="1352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0244" name="Picture 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836613"/>
            <a:ext cx="73437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3057525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3057525"/>
            <a:ext cx="5746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305435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305435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4953000"/>
            <a:ext cx="5762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4992688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4938713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4953000"/>
            <a:ext cx="5746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9896" y="105273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987425" y="1052513"/>
            <a:ext cx="88915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GÕ THEO MẪU TIẾT TẤU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84"/>
          <a:stretch>
            <a:fillRect/>
          </a:stretch>
        </p:blipFill>
        <p:spPr bwMode="auto">
          <a:xfrm>
            <a:off x="1382713" y="2205038"/>
            <a:ext cx="799147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08"/>
          <a:stretch>
            <a:fillRect/>
          </a:stretch>
        </p:blipFill>
        <p:spPr bwMode="auto">
          <a:xfrm>
            <a:off x="1362075" y="3716338"/>
            <a:ext cx="7993063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82713" y="2276475"/>
            <a:ext cx="80518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XEM TRANH VÀ KỂ LẠI TÊN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CÁC BÀI HÁT Ở CÁC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CHỦ ĐỀ ĐÃ HỌC </a:t>
            </a:r>
          </a:p>
        </p:txBody>
      </p:sp>
      <p:pic>
        <p:nvPicPr>
          <p:cNvPr id="1229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3315" name="Picture 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"/>
          <a:stretch>
            <a:fillRect/>
          </a:stretch>
        </p:blipFill>
        <p:spPr bwMode="auto">
          <a:xfrm>
            <a:off x="5472113" y="765175"/>
            <a:ext cx="5110162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"/>
          <a:stretch>
            <a:fillRect/>
          </a:stretch>
        </p:blipFill>
        <p:spPr bwMode="auto">
          <a:xfrm>
            <a:off x="446088" y="692150"/>
            <a:ext cx="4978400" cy="592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915988" y="44450"/>
            <a:ext cx="889158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1713CB"/>
                </a:solidFill>
              </a:rPr>
              <a:t>XEM TRANH VÀ KỂ TÊN CÁC BÀI HÁT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61988" y="1052513"/>
            <a:ext cx="20383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TỔ QUỐC TA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649913" y="1316038"/>
            <a:ext cx="39401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CHÀO NGƯỜI BẠN MỚI ĐẾN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36575" y="4005263"/>
            <a:ext cx="2717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VÀO RỪNG HOA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199063" y="4149725"/>
            <a:ext cx="37433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LỚP MỘT THÂN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77938" y="2371725"/>
            <a:ext cx="8215312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TRÌNH DIỄN BÀI HÁT</a:t>
            </a:r>
          </a:p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Ở CÁC CHỦ ĐỀ ĐÃ HỌC</a:t>
            </a:r>
          </a:p>
        </p:txBody>
      </p:sp>
      <p:pic>
        <p:nvPicPr>
          <p:cNvPr id="1434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690938"/>
            <a:ext cx="285432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3517900"/>
            <a:ext cx="5156200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5365" name="Picture 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15888"/>
            <a:ext cx="4411663" cy="335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223838"/>
            <a:ext cx="3875088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618038" y="222250"/>
            <a:ext cx="2740570" cy="607849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16+17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897063" y="1773238"/>
            <a:ext cx="69738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FF0000"/>
                </a:solidFill>
              </a:rPr>
              <a:t>ÔN TẬP HỌC KÌ 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6390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41663"/>
            <a:ext cx="21050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2924175"/>
            <a:ext cx="3938587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2790825"/>
            <a:ext cx="3614737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" y="457200"/>
            <a:ext cx="10527411" cy="5943600"/>
          </a:xfrm>
          <a:prstGeom prst="rect">
            <a:avLst/>
          </a:prstGeom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FB0BD974-92F9-3AD9-58C3-75407B704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64" y="1916832"/>
            <a:ext cx="9001125" cy="126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 dirty="0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6000" b="1" dirty="0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6000" b="1" i="1" dirty="0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1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3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842963" y="333375"/>
            <a:ext cx="9501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>
                <a:solidFill>
                  <a:srgbClr val="0000FF"/>
                </a:solidFill>
                <a:cs typeface="Times New Roman" panose="02020603050405020304" pitchFamily="18" charset="0"/>
              </a:rPr>
              <a:t>Trò chơi: </a:t>
            </a:r>
            <a:r>
              <a:rPr lang="en-US" altLang="en-US" sz="4400" i="1">
                <a:solidFill>
                  <a:srgbClr val="0000FF"/>
                </a:solidFill>
                <a:cs typeface="Times New Roman" panose="02020603050405020304" pitchFamily="18" charset="0"/>
              </a:rPr>
              <a:t>“Vũ điệu âm thanh”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4121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32441"/>
                    <a:ext cx="260980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5411" y="1332441"/>
                    <a:ext cx="258462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6538" y="1332441"/>
                    <a:ext cx="271889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5288" y="1332441"/>
                    <a:ext cx="246714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57394" y="1332441"/>
                    <a:ext cx="263497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2927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2306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6089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2461" y="1321037"/>
                    <a:ext cx="234127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3029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3457" y="1321037"/>
                    <a:ext cx="198043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36236"/>
                    <a:ext cx="215665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3645" y="1336236"/>
                    <a:ext cx="202238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39736" y="1336236"/>
                    <a:ext cx="268532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6108" y="1336236"/>
                    <a:ext cx="226574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59892" y="1336236"/>
                    <a:ext cx="227413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36824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3265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2854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0555" y="1326732"/>
                    <a:ext cx="26601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27625" y="1326732"/>
                    <a:ext cx="26937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4837" y="1326732"/>
                    <a:ext cx="24000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001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20" name="Picture 149" descr="D:\GIÁO ÁN 1 2020-2021\HÌNH SOẠN GIÁO ÁN\Ôn tập\HKII\Ôn tập cuối kì I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4" t="16956" r="17209" b="54625"/>
          <a:stretch>
            <a:fillRect/>
          </a:stretch>
        </p:blipFill>
        <p:spPr bwMode="auto">
          <a:xfrm>
            <a:off x="2174875" y="1778000"/>
            <a:ext cx="673100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Ũ ĐIỆU ÂM THANH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161756" y="591457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6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618038" y="222250"/>
            <a:ext cx="2740570" cy="607849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16+17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897063" y="1773238"/>
            <a:ext cx="69738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ÔN TẬP HỌC KÌ 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390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41663"/>
            <a:ext cx="21050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2924175"/>
            <a:ext cx="3938587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2790825"/>
            <a:ext cx="3614737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3539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57213" y="1000125"/>
            <a:ext cx="4143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</a:t>
            </a:r>
            <a:endParaRPr lang="en-US" altLang="en-US" sz="36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957388" y="1565275"/>
            <a:ext cx="73453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BAN NHẠC ĐÔ RÊ MI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5126" name="Picture 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2524125"/>
            <a:ext cx="4879975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6148" name="Picture 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69975"/>
            <a:ext cx="69850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3382" y="119675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65225" y="3068638"/>
            <a:ext cx="858678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THEO SẮC THÁI</a:t>
            </a:r>
          </a:p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TO – NHỎ</a:t>
            </a:r>
          </a:p>
        </p:txBody>
      </p:sp>
      <p:pic>
        <p:nvPicPr>
          <p:cNvPr id="717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804988" y="1204913"/>
            <a:ext cx="73437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BAN NHẠC ĐÔ RÊ 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370" r="31018" b="1352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8196" name="Picture 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836613"/>
            <a:ext cx="73437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038475" y="2924175"/>
            <a:ext cx="4603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5256213" y="2947988"/>
            <a:ext cx="460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278563" y="2947988"/>
            <a:ext cx="460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366125" y="2947988"/>
            <a:ext cx="460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765425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622800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719888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967663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046538" y="3076575"/>
            <a:ext cx="2365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358063" y="3076575"/>
            <a:ext cx="2365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765550" y="5106988"/>
            <a:ext cx="238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5722938" y="5106988"/>
            <a:ext cx="2365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1904" y="105273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19275" y="2708275"/>
            <a:ext cx="72786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KẾT HỢP</a:t>
            </a:r>
          </a:p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VỖ TAY THEO NHỊP</a:t>
            </a:r>
          </a:p>
        </p:txBody>
      </p:sp>
      <p:pic>
        <p:nvPicPr>
          <p:cNvPr id="922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804988" y="1204913"/>
            <a:ext cx="73437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BAN NHẠC ĐÔ RÊ 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7748</TotalTime>
  <Words>120</Words>
  <Application>Microsoft Office PowerPoint</Application>
  <PresentationFormat>Tùy chỉnh</PresentationFormat>
  <Paragraphs>27</Paragraphs>
  <Slides>16</Slides>
  <Notes>0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Default Design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Thị Tân Cao</cp:lastModifiedBy>
  <cp:revision>645</cp:revision>
  <dcterms:created xsi:type="dcterms:W3CDTF">2010-04-30T18:19:48Z</dcterms:created>
  <dcterms:modified xsi:type="dcterms:W3CDTF">2022-09-03T02:51:21Z</dcterms:modified>
</cp:coreProperties>
</file>