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82" r:id="rId3"/>
    <p:sldId id="499" r:id="rId4"/>
    <p:sldId id="480" r:id="rId5"/>
    <p:sldId id="515" r:id="rId6"/>
    <p:sldId id="507" r:id="rId7"/>
    <p:sldId id="483" r:id="rId8"/>
    <p:sldId id="509" r:id="rId9"/>
    <p:sldId id="508" r:id="rId10"/>
    <p:sldId id="511" r:id="rId11"/>
    <p:sldId id="512" r:id="rId12"/>
    <p:sldId id="513" r:id="rId13"/>
    <p:sldId id="514" r:id="rId14"/>
    <p:sldId id="442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2" d="100"/>
          <a:sy n="62" d="100"/>
        </p:scale>
        <p:origin x="780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E0E9EB-A4B0-475C-8E93-02804491BD0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578D-4EA6-4A59-A881-47C5173C2D4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BBA4-6A3D-44B4-9727-29EF3B6784D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41C9-C0C5-4B77-AFBF-5F97CA1B9C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E57D-CE04-4F25-B5DB-23A8C346EEC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99DB-C134-426C-86C5-13BE60C41C3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4ACB-7ACA-49A7-8312-9444072E3B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E647-801F-48BC-A16F-F6E9CC712B1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82A8-726C-4948-AAF6-A225D6837C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87EB-7254-42BD-BEED-9011A9809EC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90EF-9B66-43A9-83B2-C31212979AB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A58-829D-4053-8BCC-574D31A1C01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765B-A801-4D26-AF3C-0A19A6ACDE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52EA-FCF6-4F4C-9DDB-3F9E04D16B7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82DF3C-05CE-41CD-8378-968E4A9F6F9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15" y="515715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4 - TIẾT 4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(T16)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VÀ VỖ TAY THEO HÌNH TIẾT TẤU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708275"/>
            <a:ext cx="8496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  <a:endParaRPr lang="en-US" sz="3200" b="1">
              <a:solidFill>
                <a:srgbClr val="1713CB"/>
              </a:solidFill>
            </a:endParaRP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22675"/>
            <a:ext cx="1146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784600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VÀ VỖ TAY THEO HÌNH TIẾT TẤU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  <a:endParaRPr lang="en-US" sz="3200" b="1">
              <a:solidFill>
                <a:srgbClr val="1713CB"/>
              </a:solidFill>
            </a:endParaRP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622675"/>
            <a:ext cx="11445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84600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utre 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774950"/>
            <a:ext cx="869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77888" y="2700338"/>
            <a:ext cx="92170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KẾT HỢP VẬN ĐỘNG CƠ THỂ</a:t>
            </a:r>
            <a:b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HÌNH TIẾT TẤU</a:t>
            </a:r>
            <a:endParaRPr lang="en-US" sz="48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557338"/>
            <a:ext cx="86074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32263"/>
            <a:ext cx="884078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1800" y="98266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  <a:endParaRPr lang="en-US" sz="3200" b="1">
              <a:solidFill>
                <a:srgbClr val="1713CB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9575" y="3492500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  <a:endParaRPr lang="en-US" sz="3200" b="1">
              <a:solidFill>
                <a:srgbClr val="1713C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462213" y="2636838"/>
            <a:ext cx="6048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  <a:endParaRPr lang="en-US" sz="115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THẤU ĐOÁN TÀI</a:t>
            </a:r>
            <a:endParaRPr lang="en-US" sz="3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1"/>
          <a:stretch>
            <a:fillRect/>
          </a:stretch>
        </p:blipFill>
        <p:spPr bwMode="auto">
          <a:xfrm>
            <a:off x="1830388" y="1398588"/>
            <a:ext cx="36353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398588"/>
            <a:ext cx="37068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úa Sư Tử Thật Là Vui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2660" y="13989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73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605088"/>
            <a:ext cx="54816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31900" y="2565400"/>
            <a:ext cx="8621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VUI ĐẾN TRƯỜNG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4694238" y="1784350"/>
            <a:ext cx="59055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2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4238"/>
            <a:ext cx="4392612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ui Đến Trường Lớp 2( Kết nối tri thức với cuộc sống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4100" y="10528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04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57388" y="1330325"/>
            <a:ext cx="70580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THEO HÌNH TIẾT TẤU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utre 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90800"/>
            <a:ext cx="8256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6525" y="4005263"/>
            <a:ext cx="9048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 </a:t>
            </a:r>
            <a:r>
              <a:rPr lang="en-US" sz="2800" i="1">
                <a:solidFill>
                  <a:srgbClr val="1713CB"/>
                </a:solidFill>
              </a:rPr>
              <a:t>Cắc      tùng  tùng    tùng cắc cắc       tùng  tùng     tùng</a:t>
            </a:r>
            <a:endParaRPr lang="en-US" sz="2800">
              <a:solidFill>
                <a:srgbClr val="1713CB"/>
              </a:solidFill>
            </a:endParaRPr>
          </a:p>
        </p:txBody>
      </p:sp>
      <p:pic>
        <p:nvPicPr>
          <p:cNvPr id="8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2822575" y="3476625"/>
            <a:ext cx="550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3614738" y="3505200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4665663" y="34893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6999288" y="34766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7659688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8870950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212850" y="27003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  <a:endParaRPr lang="en-US" sz="48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HÌNH TIẾT TẤU</a:t>
            </a:r>
            <a:endParaRPr lang="en-US" sz="48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MÚA SƯ TỬ THẬT LÀ VUI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D:\GIÁO ÁN 1 2020-2021\sach lop 2\KÊT NỐI 2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6092" r="38777" b="49525"/>
          <a:stretch>
            <a:fillRect/>
          </a:stretch>
        </p:blipFill>
        <p:spPr bwMode="auto">
          <a:xfrm>
            <a:off x="446088" y="908050"/>
            <a:ext cx="4365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628775"/>
            <a:ext cx="57340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>
            <a:fillRect/>
          </a:stretch>
        </p:blipFill>
        <p:spPr bwMode="auto">
          <a:xfrm>
            <a:off x="4694238" y="3284538"/>
            <a:ext cx="59055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Múa Sư Tử Thật Là Vui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8605" y="8369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73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WPS Presentation</Application>
  <PresentationFormat>Tùy chỉnh</PresentationFormat>
  <Paragraphs>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Cambria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PC</cp:lastModifiedBy>
  <cp:revision>632</cp:revision>
  <dcterms:created xsi:type="dcterms:W3CDTF">2010-04-30T18:19:00Z</dcterms:created>
  <dcterms:modified xsi:type="dcterms:W3CDTF">2022-03-02T09:59:19Z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0C40C0A28AA24A7DBC5BA4AEDCF551CC</vt:lpwstr>
  </property>
  <property fmtid="{D5CDD505-2E9C-101B-9397-08002B2CF9AE}" pid="3" name="KSOProductBuildVer">
    <vt:lpwstr>1033-11.2.0.11026</vt:lpwstr>
  </property>
</Properties>
</file>