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sldIdLst>
    <p:sldId id="1371" r:id="rId2"/>
    <p:sldId id="1373" r:id="rId3"/>
    <p:sldId id="1375" r:id="rId4"/>
    <p:sldId id="1376" r:id="rId5"/>
    <p:sldId id="1369" r:id="rId6"/>
  </p:sldIdLst>
  <p:sldSz cx="12601575" cy="7200900"/>
  <p:notesSz cx="6858000" cy="9144000"/>
  <p:defaultTextStyle>
    <a:defPPr>
      <a:defRPr lang="en-US"/>
    </a:defPPr>
    <a:lvl1pPr marL="0" algn="l" defTabSz="970178" rtl="0" eaLnBrk="1" latinLnBrk="0" hangingPunct="1">
      <a:defRPr sz="1900" kern="1200">
        <a:solidFill>
          <a:schemeClr val="tx1"/>
        </a:solidFill>
        <a:latin typeface="+mn-lt"/>
        <a:ea typeface="+mn-ea"/>
        <a:cs typeface="+mn-cs"/>
      </a:defRPr>
    </a:lvl1pPr>
    <a:lvl2pPr marL="485089" algn="l" defTabSz="970178" rtl="0" eaLnBrk="1" latinLnBrk="0" hangingPunct="1">
      <a:defRPr sz="1900" kern="1200">
        <a:solidFill>
          <a:schemeClr val="tx1"/>
        </a:solidFill>
        <a:latin typeface="+mn-lt"/>
        <a:ea typeface="+mn-ea"/>
        <a:cs typeface="+mn-cs"/>
      </a:defRPr>
    </a:lvl2pPr>
    <a:lvl3pPr marL="970178" algn="l" defTabSz="970178" rtl="0" eaLnBrk="1" latinLnBrk="0" hangingPunct="1">
      <a:defRPr sz="1900" kern="1200">
        <a:solidFill>
          <a:schemeClr val="tx1"/>
        </a:solidFill>
        <a:latin typeface="+mn-lt"/>
        <a:ea typeface="+mn-ea"/>
        <a:cs typeface="+mn-cs"/>
      </a:defRPr>
    </a:lvl3pPr>
    <a:lvl4pPr marL="1455268" algn="l" defTabSz="970178" rtl="0" eaLnBrk="1" latinLnBrk="0" hangingPunct="1">
      <a:defRPr sz="1900" kern="1200">
        <a:solidFill>
          <a:schemeClr val="tx1"/>
        </a:solidFill>
        <a:latin typeface="+mn-lt"/>
        <a:ea typeface="+mn-ea"/>
        <a:cs typeface="+mn-cs"/>
      </a:defRPr>
    </a:lvl4pPr>
    <a:lvl5pPr marL="1940357" algn="l" defTabSz="970178" rtl="0" eaLnBrk="1" latinLnBrk="0" hangingPunct="1">
      <a:defRPr sz="1900" kern="1200">
        <a:solidFill>
          <a:schemeClr val="tx1"/>
        </a:solidFill>
        <a:latin typeface="+mn-lt"/>
        <a:ea typeface="+mn-ea"/>
        <a:cs typeface="+mn-cs"/>
      </a:defRPr>
    </a:lvl5pPr>
    <a:lvl6pPr marL="2425446" algn="l" defTabSz="970178" rtl="0" eaLnBrk="1" latinLnBrk="0" hangingPunct="1">
      <a:defRPr sz="1900" kern="1200">
        <a:solidFill>
          <a:schemeClr val="tx1"/>
        </a:solidFill>
        <a:latin typeface="+mn-lt"/>
        <a:ea typeface="+mn-ea"/>
        <a:cs typeface="+mn-cs"/>
      </a:defRPr>
    </a:lvl6pPr>
    <a:lvl7pPr marL="2910535" algn="l" defTabSz="970178" rtl="0" eaLnBrk="1" latinLnBrk="0" hangingPunct="1">
      <a:defRPr sz="1900" kern="1200">
        <a:solidFill>
          <a:schemeClr val="tx1"/>
        </a:solidFill>
        <a:latin typeface="+mn-lt"/>
        <a:ea typeface="+mn-ea"/>
        <a:cs typeface="+mn-cs"/>
      </a:defRPr>
    </a:lvl7pPr>
    <a:lvl8pPr marL="3395624" algn="l" defTabSz="970178" rtl="0" eaLnBrk="1" latinLnBrk="0" hangingPunct="1">
      <a:defRPr sz="1900" kern="1200">
        <a:solidFill>
          <a:schemeClr val="tx1"/>
        </a:solidFill>
        <a:latin typeface="+mn-lt"/>
        <a:ea typeface="+mn-ea"/>
        <a:cs typeface="+mn-cs"/>
      </a:defRPr>
    </a:lvl8pPr>
    <a:lvl9pPr marL="3880714" algn="l" defTabSz="970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8">
          <p15:clr>
            <a:srgbClr val="A4A3A4"/>
          </p15:clr>
        </p15:guide>
        <p15:guide id="2"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FF3300"/>
    <a:srgbClr val="CCECFF"/>
    <a:srgbClr val="FFFF00"/>
    <a:srgbClr val="FF00FF"/>
    <a:srgbClr val="00BC5E"/>
    <a:srgbClr val="008000"/>
    <a:srgbClr val="0066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2133" autoAdjust="0"/>
  </p:normalViewPr>
  <p:slideViewPr>
    <p:cSldViewPr snapToGrid="0">
      <p:cViewPr varScale="1">
        <p:scale>
          <a:sx n="64" d="100"/>
          <a:sy n="64" d="100"/>
        </p:scale>
        <p:origin x="648" y="44"/>
      </p:cViewPr>
      <p:guideLst>
        <p:guide orient="horz" pos="2378"/>
        <p:guide pos="3969"/>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AEAF0-8E4A-4AC5-A77C-9118127B56E8}" type="datetimeFigureOut">
              <a:rPr lang="en-US" smtClean="0"/>
              <a:t>1/9/2026</a:t>
            </a:fld>
            <a:endParaRPr lang="en-US"/>
          </a:p>
        </p:txBody>
      </p:sp>
      <p:sp>
        <p:nvSpPr>
          <p:cNvPr id="4" name="Slide Image Placeholder 3"/>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9FD70-84F4-40CA-A790-9ACBD6FB23D9}" type="slidenum">
              <a:rPr lang="en-US" smtClean="0"/>
              <a:t>‹#›</a:t>
            </a:fld>
            <a:endParaRPr lang="en-US"/>
          </a:p>
        </p:txBody>
      </p:sp>
    </p:spTree>
    <p:extLst>
      <p:ext uri="{BB962C8B-B14F-4D97-AF65-F5344CB8AC3E}">
        <p14:creationId xmlns:p14="http://schemas.microsoft.com/office/powerpoint/2010/main" val="1926328447"/>
      </p:ext>
    </p:extLst>
  </p:cSld>
  <p:clrMap bg1="lt1" tx1="dk1" bg2="lt2" tx2="dk2" accent1="accent1" accent2="accent2" accent3="accent3" accent4="accent4" accent5="accent5" accent6="accent6" hlink="hlink" folHlink="folHlink"/>
  <p:notesStyle>
    <a:lvl1pPr marL="0" algn="l" defTabSz="970178" rtl="0" eaLnBrk="1" latinLnBrk="0" hangingPunct="1">
      <a:defRPr sz="1300" kern="1200">
        <a:solidFill>
          <a:schemeClr val="tx1"/>
        </a:solidFill>
        <a:latin typeface="+mn-lt"/>
        <a:ea typeface="+mn-ea"/>
        <a:cs typeface="+mn-cs"/>
      </a:defRPr>
    </a:lvl1pPr>
    <a:lvl2pPr marL="485089" algn="l" defTabSz="970178" rtl="0" eaLnBrk="1" latinLnBrk="0" hangingPunct="1">
      <a:defRPr sz="1300" kern="1200">
        <a:solidFill>
          <a:schemeClr val="tx1"/>
        </a:solidFill>
        <a:latin typeface="+mn-lt"/>
        <a:ea typeface="+mn-ea"/>
        <a:cs typeface="+mn-cs"/>
      </a:defRPr>
    </a:lvl2pPr>
    <a:lvl3pPr marL="970178" algn="l" defTabSz="970178" rtl="0" eaLnBrk="1" latinLnBrk="0" hangingPunct="1">
      <a:defRPr sz="1300" kern="1200">
        <a:solidFill>
          <a:schemeClr val="tx1"/>
        </a:solidFill>
        <a:latin typeface="+mn-lt"/>
        <a:ea typeface="+mn-ea"/>
        <a:cs typeface="+mn-cs"/>
      </a:defRPr>
    </a:lvl3pPr>
    <a:lvl4pPr marL="1455268" algn="l" defTabSz="970178" rtl="0" eaLnBrk="1" latinLnBrk="0" hangingPunct="1">
      <a:defRPr sz="1300" kern="1200">
        <a:solidFill>
          <a:schemeClr val="tx1"/>
        </a:solidFill>
        <a:latin typeface="+mn-lt"/>
        <a:ea typeface="+mn-ea"/>
        <a:cs typeface="+mn-cs"/>
      </a:defRPr>
    </a:lvl4pPr>
    <a:lvl5pPr marL="1940357" algn="l" defTabSz="970178" rtl="0" eaLnBrk="1" latinLnBrk="0" hangingPunct="1">
      <a:defRPr sz="1300" kern="1200">
        <a:solidFill>
          <a:schemeClr val="tx1"/>
        </a:solidFill>
        <a:latin typeface="+mn-lt"/>
        <a:ea typeface="+mn-ea"/>
        <a:cs typeface="+mn-cs"/>
      </a:defRPr>
    </a:lvl5pPr>
    <a:lvl6pPr marL="2425446" algn="l" defTabSz="970178" rtl="0" eaLnBrk="1" latinLnBrk="0" hangingPunct="1">
      <a:defRPr sz="1300" kern="1200">
        <a:solidFill>
          <a:schemeClr val="tx1"/>
        </a:solidFill>
        <a:latin typeface="+mn-lt"/>
        <a:ea typeface="+mn-ea"/>
        <a:cs typeface="+mn-cs"/>
      </a:defRPr>
    </a:lvl6pPr>
    <a:lvl7pPr marL="2910535" algn="l" defTabSz="970178" rtl="0" eaLnBrk="1" latinLnBrk="0" hangingPunct="1">
      <a:defRPr sz="1300" kern="1200">
        <a:solidFill>
          <a:schemeClr val="tx1"/>
        </a:solidFill>
        <a:latin typeface="+mn-lt"/>
        <a:ea typeface="+mn-ea"/>
        <a:cs typeface="+mn-cs"/>
      </a:defRPr>
    </a:lvl7pPr>
    <a:lvl8pPr marL="3395624" algn="l" defTabSz="970178" rtl="0" eaLnBrk="1" latinLnBrk="0" hangingPunct="1">
      <a:defRPr sz="1300" kern="1200">
        <a:solidFill>
          <a:schemeClr val="tx1"/>
        </a:solidFill>
        <a:latin typeface="+mn-lt"/>
        <a:ea typeface="+mn-ea"/>
        <a:cs typeface="+mn-cs"/>
      </a:defRPr>
    </a:lvl8pPr>
    <a:lvl9pPr marL="3880714" algn="l" defTabSz="970178"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20" y="2236948"/>
            <a:ext cx="10711339" cy="1543526"/>
          </a:xfrm>
        </p:spPr>
        <p:txBody>
          <a:bodyPr/>
          <a:lstStyle/>
          <a:p>
            <a:r>
              <a:rPr lang="en-US"/>
              <a:t>Click to edit Master title style</a:t>
            </a:r>
          </a:p>
        </p:txBody>
      </p:sp>
      <p:sp>
        <p:nvSpPr>
          <p:cNvPr id="3" name="Subtitle 2"/>
          <p:cNvSpPr>
            <a:spLocks noGrp="1"/>
          </p:cNvSpPr>
          <p:nvPr>
            <p:ph type="subTitle" idx="1"/>
          </p:nvPr>
        </p:nvSpPr>
        <p:spPr>
          <a:xfrm>
            <a:off x="1890238" y="4080510"/>
            <a:ext cx="8821103" cy="1840230"/>
          </a:xfrm>
        </p:spPr>
        <p:txBody>
          <a:bodyPr/>
          <a:lstStyle>
            <a:lvl1pPr marL="0" indent="0" algn="ctr">
              <a:buNone/>
              <a:defRPr>
                <a:solidFill>
                  <a:schemeClr val="tx1">
                    <a:tint val="75000"/>
                  </a:schemeClr>
                </a:solidFill>
              </a:defRPr>
            </a:lvl1pPr>
            <a:lvl2pPr marL="545135" indent="0" algn="ctr">
              <a:buNone/>
              <a:defRPr>
                <a:solidFill>
                  <a:schemeClr val="tx1">
                    <a:tint val="75000"/>
                  </a:schemeClr>
                </a:solidFill>
              </a:defRPr>
            </a:lvl2pPr>
            <a:lvl3pPr marL="1090273" indent="0" algn="ctr">
              <a:buNone/>
              <a:defRPr>
                <a:solidFill>
                  <a:schemeClr val="tx1">
                    <a:tint val="75000"/>
                  </a:schemeClr>
                </a:solidFill>
              </a:defRPr>
            </a:lvl3pPr>
            <a:lvl4pPr marL="1635409" indent="0" algn="ctr">
              <a:buNone/>
              <a:defRPr>
                <a:solidFill>
                  <a:schemeClr val="tx1">
                    <a:tint val="75000"/>
                  </a:schemeClr>
                </a:solidFill>
              </a:defRPr>
            </a:lvl4pPr>
            <a:lvl5pPr marL="2180544" indent="0" algn="ctr">
              <a:buNone/>
              <a:defRPr>
                <a:solidFill>
                  <a:schemeClr val="tx1">
                    <a:tint val="75000"/>
                  </a:schemeClr>
                </a:solidFill>
              </a:defRPr>
            </a:lvl5pPr>
            <a:lvl6pPr marL="2725681" indent="0" algn="ctr">
              <a:buNone/>
              <a:defRPr>
                <a:solidFill>
                  <a:schemeClr val="tx1">
                    <a:tint val="75000"/>
                  </a:schemeClr>
                </a:solidFill>
              </a:defRPr>
            </a:lvl6pPr>
            <a:lvl7pPr marL="3270818" indent="0" algn="ctr">
              <a:buNone/>
              <a:defRPr>
                <a:solidFill>
                  <a:schemeClr val="tx1">
                    <a:tint val="75000"/>
                  </a:schemeClr>
                </a:solidFill>
              </a:defRPr>
            </a:lvl7pPr>
            <a:lvl8pPr marL="3815953" indent="0" algn="ctr">
              <a:buNone/>
              <a:defRPr>
                <a:solidFill>
                  <a:schemeClr val="tx1">
                    <a:tint val="75000"/>
                  </a:schemeClr>
                </a:solidFill>
              </a:defRPr>
            </a:lvl8pPr>
            <a:lvl9pPr marL="43610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0106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411036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88373"/>
            <a:ext cx="2835354" cy="6144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8" y="288373"/>
            <a:ext cx="8296037" cy="61441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83236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379784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8" y="4627247"/>
            <a:ext cx="10711339" cy="1430179"/>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95438" y="3052049"/>
            <a:ext cx="10711339" cy="1575196"/>
          </a:xfrm>
        </p:spPr>
        <p:txBody>
          <a:bodyPr anchor="b"/>
          <a:lstStyle>
            <a:lvl1pPr marL="0" indent="0">
              <a:buNone/>
              <a:defRPr sz="2400">
                <a:solidFill>
                  <a:schemeClr val="tx1">
                    <a:tint val="75000"/>
                  </a:schemeClr>
                </a:solidFill>
              </a:defRPr>
            </a:lvl1pPr>
            <a:lvl2pPr marL="545135" indent="0">
              <a:buNone/>
              <a:defRPr sz="2100">
                <a:solidFill>
                  <a:schemeClr val="tx1">
                    <a:tint val="75000"/>
                  </a:schemeClr>
                </a:solidFill>
              </a:defRPr>
            </a:lvl2pPr>
            <a:lvl3pPr marL="1090273" indent="0">
              <a:buNone/>
              <a:defRPr sz="1900">
                <a:solidFill>
                  <a:schemeClr val="tx1">
                    <a:tint val="75000"/>
                  </a:schemeClr>
                </a:solidFill>
              </a:defRPr>
            </a:lvl3pPr>
            <a:lvl4pPr marL="1635409" indent="0">
              <a:buNone/>
              <a:defRPr sz="1700">
                <a:solidFill>
                  <a:schemeClr val="tx1">
                    <a:tint val="75000"/>
                  </a:schemeClr>
                </a:solidFill>
              </a:defRPr>
            </a:lvl4pPr>
            <a:lvl5pPr marL="2180544" indent="0">
              <a:buNone/>
              <a:defRPr sz="1700">
                <a:solidFill>
                  <a:schemeClr val="tx1">
                    <a:tint val="75000"/>
                  </a:schemeClr>
                </a:solidFill>
              </a:defRPr>
            </a:lvl5pPr>
            <a:lvl6pPr marL="2725681" indent="0">
              <a:buNone/>
              <a:defRPr sz="1700">
                <a:solidFill>
                  <a:schemeClr val="tx1">
                    <a:tint val="75000"/>
                  </a:schemeClr>
                </a:solidFill>
              </a:defRPr>
            </a:lvl6pPr>
            <a:lvl7pPr marL="3270818" indent="0">
              <a:buNone/>
              <a:defRPr sz="1700">
                <a:solidFill>
                  <a:schemeClr val="tx1">
                    <a:tint val="75000"/>
                  </a:schemeClr>
                </a:solidFill>
              </a:defRPr>
            </a:lvl7pPr>
            <a:lvl8pPr marL="3815953" indent="0">
              <a:buNone/>
              <a:defRPr sz="1700">
                <a:solidFill>
                  <a:schemeClr val="tx1">
                    <a:tint val="75000"/>
                  </a:schemeClr>
                </a:solidFill>
              </a:defRPr>
            </a:lvl8pPr>
            <a:lvl9pPr marL="4361090"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76197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81" y="1680213"/>
            <a:ext cx="556569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1" y="1680213"/>
            <a:ext cx="556569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53741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611869"/>
            <a:ext cx="5567884" cy="671750"/>
          </a:xfrm>
        </p:spPr>
        <p:txBody>
          <a:bodyPr anchor="b"/>
          <a:lstStyle>
            <a:lvl1pPr marL="0" indent="0">
              <a:buNone/>
              <a:defRPr sz="2900" b="1"/>
            </a:lvl1pPr>
            <a:lvl2pPr marL="545135" indent="0">
              <a:buNone/>
              <a:defRPr sz="2400" b="1"/>
            </a:lvl2pPr>
            <a:lvl3pPr marL="1090273" indent="0">
              <a:buNone/>
              <a:defRPr sz="2100" b="1"/>
            </a:lvl3pPr>
            <a:lvl4pPr marL="1635409" indent="0">
              <a:buNone/>
              <a:defRPr sz="1900" b="1"/>
            </a:lvl4pPr>
            <a:lvl5pPr marL="2180544" indent="0">
              <a:buNone/>
              <a:defRPr sz="1900" b="1"/>
            </a:lvl5pPr>
            <a:lvl6pPr marL="2725681" indent="0">
              <a:buNone/>
              <a:defRPr sz="1900" b="1"/>
            </a:lvl6pPr>
            <a:lvl7pPr marL="3270818" indent="0">
              <a:buNone/>
              <a:defRPr sz="1900" b="1"/>
            </a:lvl7pPr>
            <a:lvl8pPr marL="3815953" indent="0">
              <a:buNone/>
              <a:defRPr sz="1900" b="1"/>
            </a:lvl8pPr>
            <a:lvl9pPr marL="4361090" indent="0">
              <a:buNone/>
              <a:defRPr sz="1900" b="1"/>
            </a:lvl9pPr>
          </a:lstStyle>
          <a:p>
            <a:pPr lvl="0"/>
            <a:r>
              <a:rPr lang="en-US"/>
              <a:t>Click to edit Master text styles</a:t>
            </a:r>
          </a:p>
        </p:txBody>
      </p:sp>
      <p:sp>
        <p:nvSpPr>
          <p:cNvPr id="4" name="Content Placeholder 3"/>
          <p:cNvSpPr>
            <a:spLocks noGrp="1"/>
          </p:cNvSpPr>
          <p:nvPr>
            <p:ph sz="half" idx="2"/>
          </p:nvPr>
        </p:nvSpPr>
        <p:spPr>
          <a:xfrm>
            <a:off x="630079" y="2283619"/>
            <a:ext cx="5567884"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8" y="1611869"/>
            <a:ext cx="5570071" cy="671750"/>
          </a:xfrm>
        </p:spPr>
        <p:txBody>
          <a:bodyPr anchor="b"/>
          <a:lstStyle>
            <a:lvl1pPr marL="0" indent="0">
              <a:buNone/>
              <a:defRPr sz="2900" b="1"/>
            </a:lvl1pPr>
            <a:lvl2pPr marL="545135" indent="0">
              <a:buNone/>
              <a:defRPr sz="2400" b="1"/>
            </a:lvl2pPr>
            <a:lvl3pPr marL="1090273" indent="0">
              <a:buNone/>
              <a:defRPr sz="2100" b="1"/>
            </a:lvl3pPr>
            <a:lvl4pPr marL="1635409" indent="0">
              <a:buNone/>
              <a:defRPr sz="1900" b="1"/>
            </a:lvl4pPr>
            <a:lvl5pPr marL="2180544" indent="0">
              <a:buNone/>
              <a:defRPr sz="1900" b="1"/>
            </a:lvl5pPr>
            <a:lvl6pPr marL="2725681" indent="0">
              <a:buNone/>
              <a:defRPr sz="1900" b="1"/>
            </a:lvl6pPr>
            <a:lvl7pPr marL="3270818" indent="0">
              <a:buNone/>
              <a:defRPr sz="1900" b="1"/>
            </a:lvl7pPr>
            <a:lvl8pPr marL="3815953" indent="0">
              <a:buNone/>
              <a:defRPr sz="1900" b="1"/>
            </a:lvl8pPr>
            <a:lvl9pPr marL="436109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401428" y="2283619"/>
            <a:ext cx="557007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13849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60520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55066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79" y="286703"/>
            <a:ext cx="4145832" cy="1220153"/>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926866" y="286705"/>
            <a:ext cx="7044630"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79" y="1506857"/>
            <a:ext cx="4145832" cy="4925616"/>
          </a:xfrm>
        </p:spPr>
        <p:txBody>
          <a:bodyPr/>
          <a:lstStyle>
            <a:lvl1pPr marL="0" indent="0">
              <a:buNone/>
              <a:defRPr sz="1700"/>
            </a:lvl1pPr>
            <a:lvl2pPr marL="545135" indent="0">
              <a:buNone/>
              <a:defRPr sz="1400"/>
            </a:lvl2pPr>
            <a:lvl3pPr marL="1090273" indent="0">
              <a:buNone/>
              <a:defRPr sz="1200"/>
            </a:lvl3pPr>
            <a:lvl4pPr marL="1635409" indent="0">
              <a:buNone/>
              <a:defRPr sz="1100"/>
            </a:lvl4pPr>
            <a:lvl5pPr marL="2180544" indent="0">
              <a:buNone/>
              <a:defRPr sz="1100"/>
            </a:lvl5pPr>
            <a:lvl6pPr marL="2725681" indent="0">
              <a:buNone/>
              <a:defRPr sz="1100"/>
            </a:lvl6pPr>
            <a:lvl7pPr marL="3270818" indent="0">
              <a:buNone/>
              <a:defRPr sz="1100"/>
            </a:lvl7pPr>
            <a:lvl8pPr marL="3815953" indent="0">
              <a:buNone/>
              <a:defRPr sz="1100"/>
            </a:lvl8pPr>
            <a:lvl9pPr marL="436109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396953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5040632"/>
            <a:ext cx="7560945" cy="595075"/>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469997" y="643414"/>
            <a:ext cx="7560945" cy="4320540"/>
          </a:xfrm>
        </p:spPr>
        <p:txBody>
          <a:bodyPr/>
          <a:lstStyle>
            <a:lvl1pPr marL="0" indent="0">
              <a:buNone/>
              <a:defRPr sz="3800"/>
            </a:lvl1pPr>
            <a:lvl2pPr marL="545135" indent="0">
              <a:buNone/>
              <a:defRPr sz="3300"/>
            </a:lvl2pPr>
            <a:lvl3pPr marL="1090273" indent="0">
              <a:buNone/>
              <a:defRPr sz="2900"/>
            </a:lvl3pPr>
            <a:lvl4pPr marL="1635409" indent="0">
              <a:buNone/>
              <a:defRPr sz="2400"/>
            </a:lvl4pPr>
            <a:lvl5pPr marL="2180544" indent="0">
              <a:buNone/>
              <a:defRPr sz="2400"/>
            </a:lvl5pPr>
            <a:lvl6pPr marL="2725681" indent="0">
              <a:buNone/>
              <a:defRPr sz="2400"/>
            </a:lvl6pPr>
            <a:lvl7pPr marL="3270818" indent="0">
              <a:buNone/>
              <a:defRPr sz="2400"/>
            </a:lvl7pPr>
            <a:lvl8pPr marL="3815953" indent="0">
              <a:buNone/>
              <a:defRPr sz="2400"/>
            </a:lvl8pPr>
            <a:lvl9pPr marL="4361090" indent="0">
              <a:buNone/>
              <a:defRPr sz="2400"/>
            </a:lvl9pPr>
          </a:lstStyle>
          <a:p>
            <a:endParaRPr lang="en-US"/>
          </a:p>
        </p:txBody>
      </p:sp>
      <p:sp>
        <p:nvSpPr>
          <p:cNvPr id="4" name="Text Placeholder 3"/>
          <p:cNvSpPr>
            <a:spLocks noGrp="1"/>
          </p:cNvSpPr>
          <p:nvPr>
            <p:ph type="body" sz="half" idx="2"/>
          </p:nvPr>
        </p:nvSpPr>
        <p:spPr>
          <a:xfrm>
            <a:off x="2469997" y="5635707"/>
            <a:ext cx="7560945" cy="845105"/>
          </a:xfrm>
        </p:spPr>
        <p:txBody>
          <a:bodyPr/>
          <a:lstStyle>
            <a:lvl1pPr marL="0" indent="0">
              <a:buNone/>
              <a:defRPr sz="1700"/>
            </a:lvl1pPr>
            <a:lvl2pPr marL="545135" indent="0">
              <a:buNone/>
              <a:defRPr sz="1400"/>
            </a:lvl2pPr>
            <a:lvl3pPr marL="1090273" indent="0">
              <a:buNone/>
              <a:defRPr sz="1200"/>
            </a:lvl3pPr>
            <a:lvl4pPr marL="1635409" indent="0">
              <a:buNone/>
              <a:defRPr sz="1100"/>
            </a:lvl4pPr>
            <a:lvl5pPr marL="2180544" indent="0">
              <a:buNone/>
              <a:defRPr sz="1100"/>
            </a:lvl5pPr>
            <a:lvl6pPr marL="2725681" indent="0">
              <a:buNone/>
              <a:defRPr sz="1100"/>
            </a:lvl6pPr>
            <a:lvl7pPr marL="3270818" indent="0">
              <a:buNone/>
              <a:defRPr sz="1100"/>
            </a:lvl7pPr>
            <a:lvl8pPr marL="3815953" indent="0">
              <a:buNone/>
              <a:defRPr sz="1100"/>
            </a:lvl8pPr>
            <a:lvl9pPr marL="436109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33149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081" y="288370"/>
            <a:ext cx="11341418" cy="1200150"/>
          </a:xfrm>
          <a:prstGeom prst="rect">
            <a:avLst/>
          </a:prstGeom>
        </p:spPr>
        <p:txBody>
          <a:bodyPr vert="horz" lIns="109027" tIns="54514" rIns="109027" bIns="54514" rtlCol="0" anchor="ctr">
            <a:normAutofit/>
          </a:bodyPr>
          <a:lstStyle/>
          <a:p>
            <a:r>
              <a:rPr lang="en-US"/>
              <a:t>Click to edit Master title style</a:t>
            </a:r>
          </a:p>
        </p:txBody>
      </p:sp>
      <p:sp>
        <p:nvSpPr>
          <p:cNvPr id="3" name="Text Placeholder 2"/>
          <p:cNvSpPr>
            <a:spLocks noGrp="1"/>
          </p:cNvSpPr>
          <p:nvPr>
            <p:ph type="body" idx="1"/>
          </p:nvPr>
        </p:nvSpPr>
        <p:spPr>
          <a:xfrm>
            <a:off x="630081" y="1680213"/>
            <a:ext cx="11341418" cy="4752261"/>
          </a:xfrm>
          <a:prstGeom prst="rect">
            <a:avLst/>
          </a:prstGeom>
        </p:spPr>
        <p:txBody>
          <a:bodyPr vert="horz" lIns="109027" tIns="54514" rIns="109027" bIns="545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0079" y="6674170"/>
            <a:ext cx="2940367" cy="383381"/>
          </a:xfrm>
          <a:prstGeom prst="rect">
            <a:avLst/>
          </a:prstGeom>
        </p:spPr>
        <p:txBody>
          <a:bodyPr vert="horz" lIns="109027" tIns="54514" rIns="109027" bIns="54514" rtlCol="0" anchor="ctr"/>
          <a:lstStyle>
            <a:lvl1pPr algn="l">
              <a:defRPr sz="1400">
                <a:solidFill>
                  <a:schemeClr val="tx1">
                    <a:tint val="75000"/>
                  </a:schemeClr>
                </a:solidFill>
              </a:defRPr>
            </a:lvl1pPr>
          </a:lstStyle>
          <a:p>
            <a:fld id="{FE3A17E3-6A89-4095-BD30-16657B828D0B}" type="datetimeFigureOut">
              <a:rPr lang="en-US" smtClean="0"/>
              <a:t>1/9/2026</a:t>
            </a:fld>
            <a:endParaRPr lang="en-US"/>
          </a:p>
        </p:txBody>
      </p:sp>
      <p:sp>
        <p:nvSpPr>
          <p:cNvPr id="5" name="Footer Placeholder 4"/>
          <p:cNvSpPr>
            <a:spLocks noGrp="1"/>
          </p:cNvSpPr>
          <p:nvPr>
            <p:ph type="ftr" sz="quarter" idx="3"/>
          </p:nvPr>
        </p:nvSpPr>
        <p:spPr>
          <a:xfrm>
            <a:off x="4305540" y="6674170"/>
            <a:ext cx="3990499" cy="383381"/>
          </a:xfrm>
          <a:prstGeom prst="rect">
            <a:avLst/>
          </a:prstGeom>
        </p:spPr>
        <p:txBody>
          <a:bodyPr vert="horz" lIns="109027" tIns="54514" rIns="109027" bIns="5451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31129" y="6674170"/>
            <a:ext cx="2940367" cy="383381"/>
          </a:xfrm>
          <a:prstGeom prst="rect">
            <a:avLst/>
          </a:prstGeom>
        </p:spPr>
        <p:txBody>
          <a:bodyPr vert="horz" lIns="109027" tIns="54514" rIns="109027" bIns="54514" rtlCol="0" anchor="ctr"/>
          <a:lstStyle>
            <a:lvl1pPr algn="r">
              <a:defRPr sz="1400">
                <a:solidFill>
                  <a:schemeClr val="tx1">
                    <a:tint val="75000"/>
                  </a:schemeClr>
                </a:solidFill>
              </a:defRPr>
            </a:lvl1pPr>
          </a:lstStyle>
          <a:p>
            <a:fld id="{581EA640-BE9C-4D34-8120-74047C17BD65}" type="slidenum">
              <a:rPr lang="en-US" smtClean="0"/>
              <a:t>‹#›</a:t>
            </a:fld>
            <a:endParaRPr lang="en-US"/>
          </a:p>
        </p:txBody>
      </p:sp>
    </p:spTree>
    <p:extLst>
      <p:ext uri="{BB962C8B-B14F-4D97-AF65-F5344CB8AC3E}">
        <p14:creationId xmlns:p14="http://schemas.microsoft.com/office/powerpoint/2010/main" val="39861907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090273" rtl="0" eaLnBrk="1" latinLnBrk="0" hangingPunct="1">
        <a:spcBef>
          <a:spcPct val="0"/>
        </a:spcBef>
        <a:buNone/>
        <a:defRPr sz="5200" kern="1200">
          <a:solidFill>
            <a:schemeClr val="tx1"/>
          </a:solidFill>
          <a:latin typeface="+mj-lt"/>
          <a:ea typeface="+mj-ea"/>
          <a:cs typeface="+mj-cs"/>
        </a:defRPr>
      </a:lvl1pPr>
    </p:titleStyle>
    <p:bodyStyle>
      <a:lvl1pPr marL="408852" indent="-408852" algn="l" defTabSz="1090273"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847" indent="-340710" algn="l" defTabSz="109027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2840" indent="-272568" algn="l" defTabSz="109027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7976"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3113"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8249"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3385"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8521"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3658" indent="-272568" algn="l" defTabSz="109027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0273" rtl="0" eaLnBrk="1" latinLnBrk="0" hangingPunct="1">
        <a:defRPr sz="2100" kern="1200">
          <a:solidFill>
            <a:schemeClr val="tx1"/>
          </a:solidFill>
          <a:latin typeface="+mn-lt"/>
          <a:ea typeface="+mn-ea"/>
          <a:cs typeface="+mn-cs"/>
        </a:defRPr>
      </a:lvl1pPr>
      <a:lvl2pPr marL="545135" algn="l" defTabSz="1090273" rtl="0" eaLnBrk="1" latinLnBrk="0" hangingPunct="1">
        <a:defRPr sz="2100" kern="1200">
          <a:solidFill>
            <a:schemeClr val="tx1"/>
          </a:solidFill>
          <a:latin typeface="+mn-lt"/>
          <a:ea typeface="+mn-ea"/>
          <a:cs typeface="+mn-cs"/>
        </a:defRPr>
      </a:lvl2pPr>
      <a:lvl3pPr marL="1090273" algn="l" defTabSz="1090273" rtl="0" eaLnBrk="1" latinLnBrk="0" hangingPunct="1">
        <a:defRPr sz="2100" kern="1200">
          <a:solidFill>
            <a:schemeClr val="tx1"/>
          </a:solidFill>
          <a:latin typeface="+mn-lt"/>
          <a:ea typeface="+mn-ea"/>
          <a:cs typeface="+mn-cs"/>
        </a:defRPr>
      </a:lvl3pPr>
      <a:lvl4pPr marL="1635409" algn="l" defTabSz="1090273" rtl="0" eaLnBrk="1" latinLnBrk="0" hangingPunct="1">
        <a:defRPr sz="2100" kern="1200">
          <a:solidFill>
            <a:schemeClr val="tx1"/>
          </a:solidFill>
          <a:latin typeface="+mn-lt"/>
          <a:ea typeface="+mn-ea"/>
          <a:cs typeface="+mn-cs"/>
        </a:defRPr>
      </a:lvl4pPr>
      <a:lvl5pPr marL="2180544" algn="l" defTabSz="1090273" rtl="0" eaLnBrk="1" latinLnBrk="0" hangingPunct="1">
        <a:defRPr sz="2100" kern="1200">
          <a:solidFill>
            <a:schemeClr val="tx1"/>
          </a:solidFill>
          <a:latin typeface="+mn-lt"/>
          <a:ea typeface="+mn-ea"/>
          <a:cs typeface="+mn-cs"/>
        </a:defRPr>
      </a:lvl5pPr>
      <a:lvl6pPr marL="2725681" algn="l" defTabSz="1090273" rtl="0" eaLnBrk="1" latinLnBrk="0" hangingPunct="1">
        <a:defRPr sz="2100" kern="1200">
          <a:solidFill>
            <a:schemeClr val="tx1"/>
          </a:solidFill>
          <a:latin typeface="+mn-lt"/>
          <a:ea typeface="+mn-ea"/>
          <a:cs typeface="+mn-cs"/>
        </a:defRPr>
      </a:lvl6pPr>
      <a:lvl7pPr marL="3270818" algn="l" defTabSz="1090273" rtl="0" eaLnBrk="1" latinLnBrk="0" hangingPunct="1">
        <a:defRPr sz="2100" kern="1200">
          <a:solidFill>
            <a:schemeClr val="tx1"/>
          </a:solidFill>
          <a:latin typeface="+mn-lt"/>
          <a:ea typeface="+mn-ea"/>
          <a:cs typeface="+mn-cs"/>
        </a:defRPr>
      </a:lvl7pPr>
      <a:lvl8pPr marL="3815953" algn="l" defTabSz="1090273" rtl="0" eaLnBrk="1" latinLnBrk="0" hangingPunct="1">
        <a:defRPr sz="2100" kern="1200">
          <a:solidFill>
            <a:schemeClr val="tx1"/>
          </a:solidFill>
          <a:latin typeface="+mn-lt"/>
          <a:ea typeface="+mn-ea"/>
          <a:cs typeface="+mn-cs"/>
        </a:defRPr>
      </a:lvl8pPr>
      <a:lvl9pPr marL="4361090" algn="l" defTabSz="10902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343D446-1646-D1DA-3505-3E7EA1CCCA07}"/>
            </a:ext>
          </a:extLst>
        </p:cNvPr>
        <p:cNvGrpSpPr/>
        <p:nvPr/>
      </p:nvGrpSpPr>
      <p:grpSpPr>
        <a:xfrm>
          <a:off x="0" y="0"/>
          <a:ext cx="0" cy="0"/>
          <a:chOff x="0" y="0"/>
          <a:chExt cx="0" cy="0"/>
        </a:xfrm>
      </p:grpSpPr>
      <p:sp>
        <p:nvSpPr>
          <p:cNvPr id="19" name="Text Box 13">
            <a:extLst>
              <a:ext uri="{FF2B5EF4-FFF2-40B4-BE49-F238E27FC236}">
                <a16:creationId xmlns:a16="http://schemas.microsoft.com/office/drawing/2014/main" id="{A0DDFAE5-7AE7-88A9-2859-A343BA6E208A}"/>
              </a:ext>
            </a:extLst>
          </p:cNvPr>
          <p:cNvSpPr txBox="1">
            <a:spLocks noChangeArrowheads="1"/>
          </p:cNvSpPr>
          <p:nvPr/>
        </p:nvSpPr>
        <p:spPr bwMode="auto">
          <a:xfrm>
            <a:off x="671805" y="494402"/>
            <a:ext cx="6736701" cy="65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1" tIns="56576" rIns="113151" bIns="5657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500" b="1" u="sng">
                <a:solidFill>
                  <a:srgbClr val="0000CC"/>
                </a:solidFill>
                <a:latin typeface="Times New Roman" pitchFamily="18" charset="0"/>
                <a:cs typeface="Times New Roman" pitchFamily="18" charset="0"/>
              </a:rPr>
              <a:t>Trò chơi</a:t>
            </a:r>
            <a:r>
              <a:rPr lang="en-GB" sz="3500" b="1">
                <a:solidFill>
                  <a:srgbClr val="0000CC"/>
                </a:solidFill>
                <a:latin typeface="Times New Roman" pitchFamily="18" charset="0"/>
                <a:cs typeface="Times New Roman" pitchFamily="18" charset="0"/>
              </a:rPr>
              <a:t>: Em tập làm phóng viên</a:t>
            </a:r>
          </a:p>
        </p:txBody>
      </p:sp>
      <p:sp>
        <p:nvSpPr>
          <p:cNvPr id="2" name="Text Box 13">
            <a:extLst>
              <a:ext uri="{FF2B5EF4-FFF2-40B4-BE49-F238E27FC236}">
                <a16:creationId xmlns:a16="http://schemas.microsoft.com/office/drawing/2014/main" id="{5C18A868-F0CF-39B4-C169-C36950D8B35C}"/>
              </a:ext>
            </a:extLst>
          </p:cNvPr>
          <p:cNvSpPr txBox="1">
            <a:spLocks noChangeArrowheads="1"/>
          </p:cNvSpPr>
          <p:nvPr/>
        </p:nvSpPr>
        <p:spPr bwMode="auto">
          <a:xfrm>
            <a:off x="530403" y="2516548"/>
            <a:ext cx="11355354" cy="173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1" tIns="56576" rIns="113151" bIns="5657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GB" sz="3500" b="1">
                <a:solidFill>
                  <a:srgbClr val="0000CC"/>
                </a:solidFill>
                <a:latin typeface="Times New Roman" pitchFamily="18" charset="0"/>
                <a:cs typeface="Times New Roman" pitchFamily="18" charset="0"/>
              </a:rPr>
              <a:t>	Ngoài một số việc làm có ảnh hưởng không tốt đến môi trường sống của thực vật động vật, con người cũng có thể cải tạo làm cho môi trường sống của chúng tốt hơn.</a:t>
            </a:r>
          </a:p>
        </p:txBody>
      </p:sp>
    </p:spTree>
    <p:extLst>
      <p:ext uri="{BB962C8B-B14F-4D97-AF65-F5344CB8AC3E}">
        <p14:creationId xmlns:p14="http://schemas.microsoft.com/office/powerpoint/2010/main" val="4261543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26583B0-A3B5-89B0-90FB-A6C11E98A9CE}"/>
            </a:ext>
          </a:extLst>
        </p:cNvPr>
        <p:cNvGrpSpPr/>
        <p:nvPr/>
      </p:nvGrpSpPr>
      <p:grpSpPr>
        <a:xfrm>
          <a:off x="0" y="0"/>
          <a:ext cx="0" cy="0"/>
          <a:chOff x="0" y="0"/>
          <a:chExt cx="0" cy="0"/>
        </a:xfrm>
      </p:grpSpPr>
      <p:sp>
        <p:nvSpPr>
          <p:cNvPr id="6" name="Text Box 13">
            <a:extLst>
              <a:ext uri="{FF2B5EF4-FFF2-40B4-BE49-F238E27FC236}">
                <a16:creationId xmlns:a16="http://schemas.microsoft.com/office/drawing/2014/main" id="{1869E97B-1D7B-F35C-DDC8-EECD9C892527}"/>
              </a:ext>
            </a:extLst>
          </p:cNvPr>
          <p:cNvSpPr txBox="1">
            <a:spLocks noChangeArrowheads="1"/>
          </p:cNvSpPr>
          <p:nvPr/>
        </p:nvSpPr>
        <p:spPr bwMode="auto">
          <a:xfrm>
            <a:off x="485191" y="1380931"/>
            <a:ext cx="2640563" cy="48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1" tIns="56576" rIns="113151" bIns="5657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u="sng">
                <a:solidFill>
                  <a:srgbClr val="0000CC"/>
                </a:solidFill>
                <a:latin typeface="Times New Roman" pitchFamily="18" charset="0"/>
                <a:cs typeface="Times New Roman" pitchFamily="18" charset="0"/>
              </a:rPr>
              <a:t>HĐ 2</a:t>
            </a:r>
            <a:r>
              <a:rPr lang="en-GB" sz="2400" b="1">
                <a:solidFill>
                  <a:srgbClr val="0000CC"/>
                </a:solidFill>
                <a:latin typeface="Times New Roman" pitchFamily="18" charset="0"/>
                <a:cs typeface="Times New Roman" pitchFamily="18" charset="0"/>
              </a:rPr>
              <a:t>: Thảo luận</a:t>
            </a:r>
          </a:p>
        </p:txBody>
      </p:sp>
      <p:sp>
        <p:nvSpPr>
          <p:cNvPr id="7" name="Text Box 13">
            <a:extLst>
              <a:ext uri="{FF2B5EF4-FFF2-40B4-BE49-F238E27FC236}">
                <a16:creationId xmlns:a16="http://schemas.microsoft.com/office/drawing/2014/main" id="{3322BA5E-2ED6-EECE-F85A-8363622BFF19}"/>
              </a:ext>
            </a:extLst>
          </p:cNvPr>
          <p:cNvSpPr txBox="1">
            <a:spLocks noChangeArrowheads="1"/>
          </p:cNvSpPr>
          <p:nvPr/>
        </p:nvSpPr>
        <p:spPr bwMode="auto">
          <a:xfrm>
            <a:off x="4147581" y="525382"/>
            <a:ext cx="5946089" cy="140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1" tIns="56576" rIns="113151" bIns="5657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FF0000"/>
                </a:solidFill>
                <a:latin typeface="Times New Roman" pitchFamily="18" charset="0"/>
                <a:cs typeface="Times New Roman" pitchFamily="18" charset="0"/>
              </a:rPr>
              <a:t>Những việc làm của con người làm thay đổi môi trường sống của thực vật, động vật. </a:t>
            </a:r>
          </a:p>
          <a:p>
            <a:pPr eaLnBrk="1" hangingPunct="1">
              <a:spcBef>
                <a:spcPct val="50000"/>
              </a:spcBef>
            </a:pPr>
            <a:r>
              <a:rPr lang="en-GB" sz="2400" b="1">
                <a:solidFill>
                  <a:srgbClr val="0000CC"/>
                </a:solidFill>
                <a:latin typeface="Times New Roman" pitchFamily="18" charset="0"/>
                <a:cs typeface="Times New Roman" pitchFamily="18" charset="0"/>
              </a:rPr>
              <a:t>Nối các từ vào nhóm thích hợp?</a:t>
            </a:r>
          </a:p>
        </p:txBody>
      </p:sp>
      <p:sp>
        <p:nvSpPr>
          <p:cNvPr id="8" name="Rectangle: Rounded Corners 7">
            <a:extLst>
              <a:ext uri="{FF2B5EF4-FFF2-40B4-BE49-F238E27FC236}">
                <a16:creationId xmlns:a16="http://schemas.microsoft.com/office/drawing/2014/main" id="{102D0875-D170-3CC6-DE64-788DD6DF89F1}"/>
              </a:ext>
            </a:extLst>
          </p:cNvPr>
          <p:cNvSpPr/>
          <p:nvPr/>
        </p:nvSpPr>
        <p:spPr>
          <a:xfrm>
            <a:off x="2259992" y="5507871"/>
            <a:ext cx="1505028"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Đốt phá rừng</a:t>
            </a:r>
            <a:endParaRPr lang="fr-KM" b="1">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D2DC033-8DFA-C657-8BB0-609D62962BF2}"/>
              </a:ext>
            </a:extLst>
          </p:cNvPr>
          <p:cNvSpPr/>
          <p:nvPr/>
        </p:nvSpPr>
        <p:spPr>
          <a:xfrm>
            <a:off x="7240495" y="5501801"/>
            <a:ext cx="1505028"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Phun thuốc diệt cỏ</a:t>
            </a:r>
            <a:endParaRPr lang="fr-KM" b="1">
              <a:solidFill>
                <a:srgbClr val="0000FF"/>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C4DA922-88C7-14EB-C2BA-93AC1F599EA7}"/>
              </a:ext>
            </a:extLst>
          </p:cNvPr>
          <p:cNvSpPr/>
          <p:nvPr/>
        </p:nvSpPr>
        <p:spPr>
          <a:xfrm>
            <a:off x="3990702" y="5505997"/>
            <a:ext cx="1505028"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Quét rác sân trường</a:t>
            </a:r>
            <a:endParaRPr lang="fr-KM" b="1">
              <a:solidFill>
                <a:srgbClr val="0000FF"/>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2189238-40CC-4905-6AAD-FA14E7453ABD}"/>
              </a:ext>
            </a:extLst>
          </p:cNvPr>
          <p:cNvSpPr/>
          <p:nvPr/>
        </p:nvSpPr>
        <p:spPr>
          <a:xfrm>
            <a:off x="5615598" y="5501801"/>
            <a:ext cx="1505028"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Trồng và chăm sóc cây</a:t>
            </a:r>
            <a:endParaRPr lang="fr-KM" b="1">
              <a:solidFill>
                <a:srgbClr val="0000FF"/>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BF09B6C8-128D-DC09-617D-2C797553FDA9}"/>
              </a:ext>
            </a:extLst>
          </p:cNvPr>
          <p:cNvSpPr/>
          <p:nvPr/>
        </p:nvSpPr>
        <p:spPr>
          <a:xfrm>
            <a:off x="8836555" y="5501801"/>
            <a:ext cx="1505028"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Bỏ rác đúng nơi quy định</a:t>
            </a:r>
            <a:endParaRPr lang="fr-KM" b="1">
              <a:solidFill>
                <a:srgbClr val="0000FF"/>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E65B6709-CF20-F37A-7948-233AC771AA14}"/>
              </a:ext>
            </a:extLst>
          </p:cNvPr>
          <p:cNvSpPr/>
          <p:nvPr/>
        </p:nvSpPr>
        <p:spPr>
          <a:xfrm>
            <a:off x="10523648" y="5501801"/>
            <a:ext cx="1505028"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Đổ rác xuống suối</a:t>
            </a:r>
            <a:endParaRPr lang="fr-KM" b="1">
              <a:solidFill>
                <a:srgbClr val="0000FF"/>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296A614-4AE4-57CE-B1C3-292969E472B1}"/>
              </a:ext>
            </a:extLst>
          </p:cNvPr>
          <p:cNvGrpSpPr/>
          <p:nvPr/>
        </p:nvGrpSpPr>
        <p:grpSpPr>
          <a:xfrm>
            <a:off x="2611109" y="2200823"/>
            <a:ext cx="8783277" cy="3115034"/>
            <a:chOff x="6151392" y="344457"/>
            <a:chExt cx="5562600" cy="4646973"/>
          </a:xfrm>
        </p:grpSpPr>
        <p:pic>
          <p:nvPicPr>
            <p:cNvPr id="3" name="Picture 2">
              <a:extLst>
                <a:ext uri="{FF2B5EF4-FFF2-40B4-BE49-F238E27FC236}">
                  <a16:creationId xmlns:a16="http://schemas.microsoft.com/office/drawing/2014/main" id="{86FE63BC-5135-92A9-F459-BDEEDAF06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392" y="344457"/>
              <a:ext cx="5562600" cy="4646973"/>
            </a:xfrm>
            <a:prstGeom prst="rect">
              <a:avLst/>
            </a:prstGeom>
          </p:spPr>
        </p:pic>
        <p:sp>
          <p:nvSpPr>
            <p:cNvPr id="16" name="Oval 15">
              <a:extLst>
                <a:ext uri="{FF2B5EF4-FFF2-40B4-BE49-F238E27FC236}">
                  <a16:creationId xmlns:a16="http://schemas.microsoft.com/office/drawing/2014/main" id="{A5BC6DDF-A827-F7DE-2966-C0C6B562053A}"/>
                </a:ext>
              </a:extLst>
            </p:cNvPr>
            <p:cNvSpPr/>
            <p:nvPr/>
          </p:nvSpPr>
          <p:spPr>
            <a:xfrm>
              <a:off x="7866902" y="2183362"/>
              <a:ext cx="2131580" cy="1651519"/>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Những việc làm của con người</a:t>
              </a:r>
              <a:endParaRPr lang="fr-KM" b="1">
                <a:solidFill>
                  <a:schemeClr val="bg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343FC8AF-71E9-5397-8B5C-64A93D39C451}"/>
              </a:ext>
            </a:extLst>
          </p:cNvPr>
          <p:cNvGrpSpPr/>
          <p:nvPr/>
        </p:nvGrpSpPr>
        <p:grpSpPr>
          <a:xfrm>
            <a:off x="235588" y="120871"/>
            <a:ext cx="3384305" cy="1260060"/>
            <a:chOff x="235588" y="120871"/>
            <a:chExt cx="3174345" cy="1180359"/>
          </a:xfrm>
        </p:grpSpPr>
        <p:sp>
          <p:nvSpPr>
            <p:cNvPr id="4" name="Explosion: 8 Points 3">
              <a:extLst>
                <a:ext uri="{FF2B5EF4-FFF2-40B4-BE49-F238E27FC236}">
                  <a16:creationId xmlns:a16="http://schemas.microsoft.com/office/drawing/2014/main" id="{759F83EE-B871-F799-E445-E8BAA7CC519A}"/>
                </a:ext>
              </a:extLst>
            </p:cNvPr>
            <p:cNvSpPr/>
            <p:nvPr/>
          </p:nvSpPr>
          <p:spPr>
            <a:xfrm>
              <a:off x="1317575" y="144234"/>
              <a:ext cx="2092358" cy="1156996"/>
            </a:xfrm>
            <a:prstGeom prst="irregularSeal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000" b="1">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a:p>
              <a:pPr algn="ctr"/>
              <a:r>
                <a:rPr lang="en-US" altLang="zh-CN" sz="2000" b="1">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Thực hành</a:t>
              </a:r>
              <a:endParaRPr lang="zh-CN" altLang="en-US" sz="2000" b="1">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a:p>
              <a:pPr algn="ctr"/>
              <a:endParaRPr lang="fr-KM"/>
            </a:p>
          </p:txBody>
        </p:sp>
        <p:pic>
          <p:nvPicPr>
            <p:cNvPr id="19" name="Picture 18">
              <a:extLst>
                <a:ext uri="{FF2B5EF4-FFF2-40B4-BE49-F238E27FC236}">
                  <a16:creationId xmlns:a16="http://schemas.microsoft.com/office/drawing/2014/main" id="{AADA5E7F-369D-6C18-9180-6474E3B085D2}"/>
                </a:ext>
              </a:extLst>
            </p:cNvPr>
            <p:cNvPicPr>
              <a:picLocks noChangeAspect="1"/>
            </p:cNvPicPr>
            <p:nvPr/>
          </p:nvPicPr>
          <p:blipFill>
            <a:blip r:embed="rId3"/>
            <a:stretch>
              <a:fillRect/>
            </a:stretch>
          </p:blipFill>
          <p:spPr>
            <a:xfrm>
              <a:off x="235588" y="120871"/>
              <a:ext cx="1005200" cy="1037890"/>
            </a:xfrm>
            <a:prstGeom prst="rect">
              <a:avLst/>
            </a:prstGeom>
          </p:spPr>
        </p:pic>
      </p:grpSp>
    </p:spTree>
    <p:extLst>
      <p:ext uri="{BB962C8B-B14F-4D97-AF65-F5344CB8AC3E}">
        <p14:creationId xmlns:p14="http://schemas.microsoft.com/office/powerpoint/2010/main" val="96899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55F726D-AA7D-E936-89DD-F1F20A0061B8}"/>
            </a:ext>
          </a:extLst>
        </p:cNvPr>
        <p:cNvGrpSpPr/>
        <p:nvPr/>
      </p:nvGrpSpPr>
      <p:grpSpPr>
        <a:xfrm>
          <a:off x="0" y="0"/>
          <a:ext cx="0" cy="0"/>
          <a:chOff x="0" y="0"/>
          <a:chExt cx="0" cy="0"/>
        </a:xfrm>
      </p:grpSpPr>
      <p:sp>
        <p:nvSpPr>
          <p:cNvPr id="19" name="Text Box 13">
            <a:extLst>
              <a:ext uri="{FF2B5EF4-FFF2-40B4-BE49-F238E27FC236}">
                <a16:creationId xmlns:a16="http://schemas.microsoft.com/office/drawing/2014/main" id="{771CCD1C-D9A4-E19A-DD3E-5DC8E46FC1BA}"/>
              </a:ext>
            </a:extLst>
          </p:cNvPr>
          <p:cNvSpPr txBox="1">
            <a:spLocks noChangeArrowheads="1"/>
          </p:cNvSpPr>
          <p:nvPr/>
        </p:nvSpPr>
        <p:spPr bwMode="auto">
          <a:xfrm>
            <a:off x="671805" y="494402"/>
            <a:ext cx="3758793" cy="65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1" tIns="56576" rIns="113151" bIns="5657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500" b="1" u="sng">
                <a:solidFill>
                  <a:srgbClr val="0000CC"/>
                </a:solidFill>
                <a:latin typeface="Times New Roman" pitchFamily="18" charset="0"/>
                <a:cs typeface="Times New Roman" pitchFamily="18" charset="0"/>
              </a:rPr>
              <a:t>Trò chơi</a:t>
            </a:r>
            <a:r>
              <a:rPr lang="en-GB" sz="3500" b="1">
                <a:solidFill>
                  <a:srgbClr val="0000CC"/>
                </a:solidFill>
                <a:latin typeface="Times New Roman" pitchFamily="18" charset="0"/>
                <a:cs typeface="Times New Roman" pitchFamily="18" charset="0"/>
              </a:rPr>
              <a:t>: Giải đố</a:t>
            </a:r>
          </a:p>
        </p:txBody>
      </p:sp>
      <p:grpSp>
        <p:nvGrpSpPr>
          <p:cNvPr id="11" name="Group 10">
            <a:extLst>
              <a:ext uri="{FF2B5EF4-FFF2-40B4-BE49-F238E27FC236}">
                <a16:creationId xmlns:a16="http://schemas.microsoft.com/office/drawing/2014/main" id="{5DDBFBD2-4514-219C-58AB-FFD29520567B}"/>
              </a:ext>
            </a:extLst>
          </p:cNvPr>
          <p:cNvGrpSpPr/>
          <p:nvPr/>
        </p:nvGrpSpPr>
        <p:grpSpPr>
          <a:xfrm>
            <a:off x="1283639" y="1362075"/>
            <a:ext cx="9127186" cy="5205844"/>
            <a:chOff x="1283639" y="1362075"/>
            <a:chExt cx="9127186" cy="5205844"/>
          </a:xfrm>
        </p:grpSpPr>
        <p:sp>
          <p:nvSpPr>
            <p:cNvPr id="3" name="Rectangle: Rounded Corners 2">
              <a:extLst>
                <a:ext uri="{FF2B5EF4-FFF2-40B4-BE49-F238E27FC236}">
                  <a16:creationId xmlns:a16="http://schemas.microsoft.com/office/drawing/2014/main" id="{EFE0E96C-1253-CD70-04F7-AEB13058AF5E}"/>
                </a:ext>
              </a:extLst>
            </p:cNvPr>
            <p:cNvSpPr/>
            <p:nvPr/>
          </p:nvSpPr>
          <p:spPr>
            <a:xfrm>
              <a:off x="1283639" y="1362075"/>
              <a:ext cx="3907486" cy="111442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Những việc làm có lợi cho môi trường sống của thực vật động vật</a:t>
              </a:r>
              <a:endParaRPr lang="fr-KM" b="1">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9F53EB6-1A9A-C0CC-537B-8D2466051A40}"/>
                </a:ext>
              </a:extLst>
            </p:cNvPr>
            <p:cNvSpPr/>
            <p:nvPr/>
          </p:nvSpPr>
          <p:spPr>
            <a:xfrm>
              <a:off x="6503339" y="1438275"/>
              <a:ext cx="3907486" cy="111442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Những việc làm gây hại cho môi trường sống của thực vật động vật</a:t>
              </a:r>
              <a:endParaRPr lang="fr-KM" b="1">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5574625-3BA1-5EB1-D489-F7F54FC5CEE3}"/>
                </a:ext>
              </a:extLst>
            </p:cNvPr>
            <p:cNvSpPr/>
            <p:nvPr/>
          </p:nvSpPr>
          <p:spPr>
            <a:xfrm>
              <a:off x="7662432" y="2906114"/>
              <a:ext cx="2107436"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Đốt phá rừng</a:t>
              </a:r>
              <a:endParaRPr lang="fr-KM" b="1">
                <a:solidFill>
                  <a:srgbClr val="0000FF"/>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076EF16A-E775-A4E2-1910-8687F3B182A9}"/>
                </a:ext>
              </a:extLst>
            </p:cNvPr>
            <p:cNvSpPr/>
            <p:nvPr/>
          </p:nvSpPr>
          <p:spPr>
            <a:xfrm>
              <a:off x="7662431" y="4204280"/>
              <a:ext cx="2107435"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Phun thuốc diệt cỏ</a:t>
              </a:r>
              <a:endParaRPr lang="fr-KM" b="1">
                <a:solidFill>
                  <a:srgbClr val="0000FF"/>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2E8FB92-5780-849F-17BF-D23BF4107F99}"/>
                </a:ext>
              </a:extLst>
            </p:cNvPr>
            <p:cNvSpPr/>
            <p:nvPr/>
          </p:nvSpPr>
          <p:spPr>
            <a:xfrm>
              <a:off x="2079194" y="5277306"/>
              <a:ext cx="2016556"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Quét rác sân trường</a:t>
              </a:r>
              <a:endParaRPr lang="fr-KM" b="1">
                <a:solidFill>
                  <a:srgbClr val="0000FF"/>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6C75B04-4457-B849-FB84-CFEF23ED2C79}"/>
                </a:ext>
              </a:extLst>
            </p:cNvPr>
            <p:cNvSpPr/>
            <p:nvPr/>
          </p:nvSpPr>
          <p:spPr>
            <a:xfrm>
              <a:off x="2027434" y="2691307"/>
              <a:ext cx="2210957"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Trồng và chăm sóc cây</a:t>
              </a:r>
              <a:endParaRPr lang="fr-KM" b="1">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2CD502E-2608-F713-D8BD-BE1437442EA4}"/>
                </a:ext>
              </a:extLst>
            </p:cNvPr>
            <p:cNvSpPr/>
            <p:nvPr/>
          </p:nvSpPr>
          <p:spPr>
            <a:xfrm>
              <a:off x="2079194" y="3922218"/>
              <a:ext cx="2107436"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Bỏ rác đúng nơi quy định</a:t>
              </a:r>
              <a:endParaRPr lang="fr-KM" b="1">
                <a:solidFill>
                  <a:srgbClr val="0000FF"/>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B28444D5-182A-71CC-7546-CDFB999BA025}"/>
                </a:ext>
              </a:extLst>
            </p:cNvPr>
            <p:cNvSpPr/>
            <p:nvPr/>
          </p:nvSpPr>
          <p:spPr>
            <a:xfrm>
              <a:off x="7662431" y="5551815"/>
              <a:ext cx="2107435" cy="1016104"/>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a:solidFill>
                    <a:srgbClr val="0000FF"/>
                  </a:solidFill>
                  <a:latin typeface="Times New Roman" panose="02020603050405020304" pitchFamily="18" charset="0"/>
                  <a:cs typeface="Times New Roman" panose="02020603050405020304" pitchFamily="18" charset="0"/>
                </a:rPr>
                <a:t>Đổ rác xuống suối</a:t>
              </a:r>
              <a:endParaRPr lang="fr-KM" b="1">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4757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A295115-9E7B-0005-1FAF-EF42776F4E57}"/>
            </a:ext>
          </a:extLst>
        </p:cNvPr>
        <p:cNvGrpSpPr/>
        <p:nvPr/>
      </p:nvGrpSpPr>
      <p:grpSpPr>
        <a:xfrm>
          <a:off x="0" y="0"/>
          <a:ext cx="0" cy="0"/>
          <a:chOff x="0" y="0"/>
          <a:chExt cx="0" cy="0"/>
        </a:xfrm>
      </p:grpSpPr>
      <p:sp>
        <p:nvSpPr>
          <p:cNvPr id="19" name="Text Box 13">
            <a:extLst>
              <a:ext uri="{FF2B5EF4-FFF2-40B4-BE49-F238E27FC236}">
                <a16:creationId xmlns:a16="http://schemas.microsoft.com/office/drawing/2014/main" id="{8021EEF7-C5BD-6BF5-6148-7998FBC52E8D}"/>
              </a:ext>
            </a:extLst>
          </p:cNvPr>
          <p:cNvSpPr txBox="1">
            <a:spLocks noChangeArrowheads="1"/>
          </p:cNvSpPr>
          <p:nvPr/>
        </p:nvSpPr>
        <p:spPr bwMode="auto">
          <a:xfrm>
            <a:off x="483269" y="98476"/>
            <a:ext cx="6736701" cy="65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1" tIns="56576" rIns="113151" bIns="5657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500" b="1" u="sng">
                <a:solidFill>
                  <a:srgbClr val="0000CC"/>
                </a:solidFill>
                <a:latin typeface="Times New Roman" pitchFamily="18" charset="0"/>
                <a:cs typeface="Times New Roman" pitchFamily="18" charset="0"/>
              </a:rPr>
              <a:t>Liên hệ</a:t>
            </a:r>
            <a:endParaRPr lang="en-GB" sz="3500" b="1">
              <a:solidFill>
                <a:srgbClr val="0000CC"/>
              </a:solidFill>
              <a:latin typeface="Times New Roman" pitchFamily="18" charset="0"/>
              <a:cs typeface="Times New Roman" pitchFamily="18" charset="0"/>
            </a:endParaRPr>
          </a:p>
        </p:txBody>
      </p:sp>
      <p:pic>
        <p:nvPicPr>
          <p:cNvPr id="3" name="BÀI HÁT- TA ĐI VÀO RỪNG XANH. kế thúc">
            <a:hlinkClick r:id="" action="ppaction://media"/>
            <a:extLst>
              <a:ext uri="{FF2B5EF4-FFF2-40B4-BE49-F238E27FC236}">
                <a16:creationId xmlns:a16="http://schemas.microsoft.com/office/drawing/2014/main" id="{8F967E4C-ED78-7415-9E80-258AA1373BE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9941" y="751342"/>
            <a:ext cx="11626880" cy="5798566"/>
          </a:xfrm>
          <a:prstGeom prst="rect">
            <a:avLst/>
          </a:prstGeom>
        </p:spPr>
      </p:pic>
    </p:spTree>
    <p:extLst>
      <p:ext uri="{BB962C8B-B14F-4D97-AF65-F5344CB8AC3E}">
        <p14:creationId xmlns:p14="http://schemas.microsoft.com/office/powerpoint/2010/main" val="1382436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1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7"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76"/>
            <a:ext cx="12573135" cy="719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22" descr="HÃ¬nh áº£nh cÃ³ liÃªn quan"/>
          <p:cNvSpPr>
            <a:spLocks noChangeAspect="1" noChangeArrowheads="1"/>
          </p:cNvSpPr>
          <p:nvPr/>
        </p:nvSpPr>
        <p:spPr bwMode="auto">
          <a:xfrm>
            <a:off x="6090761" y="3440430"/>
            <a:ext cx="420053"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157" tIns="56579" rIns="113157" bIns="56579"/>
          <a:lstStyle/>
          <a:p>
            <a:pPr eaLnBrk="1" hangingPunct="1"/>
            <a:endParaRPr lang="en-US" altLang="en-US">
              <a:solidFill>
                <a:srgbClr val="000000"/>
              </a:solidFill>
            </a:endParaRPr>
          </a:p>
        </p:txBody>
      </p:sp>
      <p:pic>
        <p:nvPicPr>
          <p:cNvPr id="22533" name="Picture 3" descr="rose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55086" y="5619652"/>
            <a:ext cx="1531450" cy="156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ros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614713"/>
            <a:ext cx="1443930" cy="157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1299538" y="1560195"/>
            <a:ext cx="10002500" cy="2040255"/>
          </a:xfrm>
          <a:prstGeom prst="rect">
            <a:avLst/>
          </a:prstGeom>
        </p:spPr>
        <p:txBody>
          <a:bodyPr wrap="none" lIns="113157" tIns="56579" rIns="113157" bIns="56579" fromWordArt="1">
            <a:prstTxWarp prst="textDeflate">
              <a:avLst>
                <a:gd name="adj" fmla="val 26227"/>
              </a:avLst>
            </a:prstTxWarp>
          </a:bodyPr>
          <a:lstStyle/>
          <a:p>
            <a:pPr algn="ctr"/>
            <a:r>
              <a:rPr lang="en-US" sz="4500" b="1" kern="10">
                <a:ln w="9525">
                  <a:solidFill>
                    <a:srgbClr val="000000"/>
                  </a:solidFill>
                  <a:round/>
                  <a:headEnd/>
                  <a:tailEnd/>
                </a:ln>
                <a:solidFill>
                  <a:srgbClr val="FF0000"/>
                </a:solidFill>
                <a:effectLst>
                  <a:outerShdw blurRad="38100" dist="38100" dir="2700000" algn="tl" rotWithShape="0">
                    <a:srgbClr val="000000">
                      <a:alpha val="43137"/>
                    </a:srgbClr>
                  </a:outerShdw>
                </a:effectLst>
                <a:latin typeface="Times New Roman"/>
                <a:cs typeface="Times New Roman"/>
              </a:rPr>
              <a:t>CHÀO TẠM BIỆT CÁC EM</a:t>
            </a:r>
          </a:p>
        </p:txBody>
      </p:sp>
      <p:sp>
        <p:nvSpPr>
          <p:cNvPr id="11" name="WordArt 8"/>
          <p:cNvSpPr>
            <a:spLocks noChangeArrowheads="1" noChangeShapeType="1" noTextEdit="1"/>
          </p:cNvSpPr>
          <p:nvPr/>
        </p:nvSpPr>
        <p:spPr bwMode="auto">
          <a:xfrm>
            <a:off x="315040" y="3763804"/>
            <a:ext cx="11971496" cy="147518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13157" tIns="56579" rIns="113157" bIns="56579" fromWordArt="1">
            <a:prstTxWarp prst="textPlain">
              <a:avLst>
                <a:gd name="adj" fmla="val 50000"/>
              </a:avLst>
            </a:prstTxWarp>
          </a:bodyPr>
          <a:lstStyle/>
          <a:p>
            <a:pPr algn="ctr"/>
            <a:r>
              <a:rPr lang="vi-VN" sz="4500" b="1" kern="10">
                <a:solidFill>
                  <a:srgbClr val="1F09C3"/>
                </a:solidFill>
                <a:effectLst>
                  <a:outerShdw dist="45791" dir="2021404" algn="ctr" rotWithShape="0">
                    <a:srgbClr val="B2B2B2">
                      <a:alpha val="79999"/>
                    </a:srgbClr>
                  </a:outerShdw>
                </a:effectLst>
                <a:latin typeface="Times New Roman"/>
                <a:cs typeface="Times New Roman"/>
              </a:rPr>
              <a:t>Chúc các em chăm ngoan học giỏi!</a:t>
            </a:r>
            <a:endParaRPr lang="en-US" sz="4500" b="1" kern="10">
              <a:solidFill>
                <a:srgbClr val="1F09C3"/>
              </a:solidFill>
              <a:effectLst>
                <a:outerShdw dist="45791" dir="2021404" algn="ctr" rotWithShape="0">
                  <a:srgbClr val="B2B2B2">
                    <a:alpha val="79999"/>
                  </a:srgbClr>
                </a:outerShdw>
              </a:effectLst>
              <a:latin typeface="Times New Roman"/>
              <a:cs typeface="Times New Roman"/>
            </a:endParaRPr>
          </a:p>
        </p:txBody>
      </p:sp>
      <p:pic>
        <p:nvPicPr>
          <p:cNvPr id="22537" name="Picture 10" descr="images_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35090" y="-13334"/>
            <a:ext cx="2366485" cy="135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images_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3334"/>
            <a:ext cx="2042635" cy="116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valrose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5769428" y="5693953"/>
            <a:ext cx="2211569" cy="149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03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p:val>
                                            <p:strVal val="#ppt_w*0.70"/>
                                          </p:val>
                                        </p:tav>
                                        <p:tav tm="100000">
                                          <p:val>
                                            <p:strVal val="#ppt_w"/>
                                          </p:val>
                                        </p:tav>
                                      </p:tavLst>
                                    </p:anim>
                                    <p:anim calcmode="lin" valueType="num">
                                      <p:cBhvr>
                                        <p:cTn id="8" dur="5000" fill="hold"/>
                                        <p:tgtEl>
                                          <p:spTgt spid="10"/>
                                        </p:tgtEl>
                                        <p:attrNameLst>
                                          <p:attrName>ppt_h</p:attrName>
                                        </p:attrNameLst>
                                      </p:cBhvr>
                                      <p:tavLst>
                                        <p:tav tm="0">
                                          <p:val>
                                            <p:strVal val="#ppt_h"/>
                                          </p:val>
                                        </p:tav>
                                        <p:tav tm="100000">
                                          <p:val>
                                            <p:strVal val="#ppt_h"/>
                                          </p:val>
                                        </p:tav>
                                      </p:tavLst>
                                    </p:anim>
                                    <p:animEffect transition="in" filter="fade">
                                      <p:cBhvr>
                                        <p:cTn id="9" dur="5000"/>
                                        <p:tgtEl>
                                          <p:spTgt spid="10"/>
                                        </p:tgtEl>
                                      </p:cBhvr>
                                    </p:animEffect>
                                  </p:childTnLst>
                                </p:cTn>
                              </p:par>
                              <p:par>
                                <p:cTn id="10"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11553</TotalTime>
  <Words>186</Words>
  <Application>Microsoft Office PowerPoint</Application>
  <PresentationFormat>Custom</PresentationFormat>
  <Paragraphs>26</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van chinh</cp:lastModifiedBy>
  <cp:revision>1122</cp:revision>
  <dcterms:created xsi:type="dcterms:W3CDTF">2017-11-24T09:12:01Z</dcterms:created>
  <dcterms:modified xsi:type="dcterms:W3CDTF">2026-01-09T02:30:44Z</dcterms:modified>
</cp:coreProperties>
</file>