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7"/>
  </p:notesMasterIdLst>
  <p:sldIdLst>
    <p:sldId id="567" r:id="rId3"/>
    <p:sldId id="546" r:id="rId4"/>
    <p:sldId id="558" r:id="rId5"/>
    <p:sldId id="5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247AB-66A0-46A7-A4AE-964B9BB060F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8312-0786-4EE1-B972-0BB3D07F0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9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9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2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8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8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4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1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6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134693" y="280701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906100" y="194033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722905" y="212656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134785" y="135420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1086139" y="67090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630338" y="104453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134693" y="733656"/>
            <a:ext cx="1194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ÔN TẬP VÀ ĐÁNH GIÁ CUỐI HỌC KÌ 1</a:t>
            </a:r>
          </a:p>
        </p:txBody>
      </p:sp>
      <p:grpSp>
        <p:nvGrpSpPr>
          <p:cNvPr id="4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317441" y="5617029"/>
            <a:ext cx="1563194" cy="856426"/>
            <a:chOff x="4508863" y="1528200"/>
            <a:chExt cx="318850" cy="472800"/>
          </a:xfrm>
        </p:grpSpPr>
        <p:sp>
          <p:nvSpPr>
            <p:cNvPr id="4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10257654" y="5808620"/>
            <a:ext cx="1563194" cy="837250"/>
            <a:chOff x="4508863" y="1528200"/>
            <a:chExt cx="318850" cy="472800"/>
          </a:xfrm>
        </p:grpSpPr>
        <p:sp>
          <p:nvSpPr>
            <p:cNvPr id="51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5341067" y="5730725"/>
            <a:ext cx="1563194" cy="837250"/>
            <a:chOff x="4508863" y="1528200"/>
            <a:chExt cx="318850" cy="472800"/>
          </a:xfrm>
        </p:grpSpPr>
        <p:sp>
          <p:nvSpPr>
            <p:cNvPr id="5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1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58812-5960-41B3-A153-CAA912D0D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BE743-2479-48D6-88EC-22C71688F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9B6B4-2F4D-4538-9CB5-32D2B7F4638B}"/>
              </a:ext>
            </a:extLst>
          </p:cNvPr>
          <p:cNvSpPr txBox="1"/>
          <p:nvPr/>
        </p:nvSpPr>
        <p:spPr>
          <a:xfrm>
            <a:off x="382771" y="170121"/>
            <a:ext cx="943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A95A8-F843-4FF6-9048-78A8AA262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59" y="631786"/>
            <a:ext cx="7004308" cy="601887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9E2452-3F28-4895-B7C5-C275805BA8C1}"/>
              </a:ext>
            </a:extLst>
          </p:cNvPr>
          <p:cNvCxnSpPr/>
          <p:nvPr/>
        </p:nvCxnSpPr>
        <p:spPr>
          <a:xfrm>
            <a:off x="4391247" y="1860698"/>
            <a:ext cx="1244009" cy="1158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D744B7-25D4-4116-A769-BD31195392D5}"/>
              </a:ext>
            </a:extLst>
          </p:cNvPr>
          <p:cNvCxnSpPr>
            <a:cxnSpLocks/>
          </p:cNvCxnSpPr>
          <p:nvPr/>
        </p:nvCxnSpPr>
        <p:spPr>
          <a:xfrm flipH="1">
            <a:off x="5685505" y="1902802"/>
            <a:ext cx="107467" cy="13613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BA8D2C-3670-46A7-AD05-DAB52A1593F0}"/>
              </a:ext>
            </a:extLst>
          </p:cNvPr>
          <p:cNvCxnSpPr>
            <a:cxnSpLocks/>
          </p:cNvCxnSpPr>
          <p:nvPr/>
        </p:nvCxnSpPr>
        <p:spPr>
          <a:xfrm flipH="1">
            <a:off x="5739238" y="1860698"/>
            <a:ext cx="1478498" cy="2590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8AFFA7-95F6-42C5-A2D5-A70DF4F54CF4}"/>
              </a:ext>
            </a:extLst>
          </p:cNvPr>
          <p:cNvCxnSpPr>
            <a:cxnSpLocks/>
          </p:cNvCxnSpPr>
          <p:nvPr/>
        </p:nvCxnSpPr>
        <p:spPr>
          <a:xfrm>
            <a:off x="4710650" y="2974458"/>
            <a:ext cx="974855" cy="1158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FD0DD1-97DC-4A17-A558-2B253D762689}"/>
              </a:ext>
            </a:extLst>
          </p:cNvPr>
          <p:cNvCxnSpPr>
            <a:cxnSpLocks/>
          </p:cNvCxnSpPr>
          <p:nvPr/>
        </p:nvCxnSpPr>
        <p:spPr>
          <a:xfrm>
            <a:off x="4726812" y="3956639"/>
            <a:ext cx="974855" cy="8692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8E5F72-AE58-407D-BAAE-8AA2943BD4C6}"/>
              </a:ext>
            </a:extLst>
          </p:cNvPr>
          <p:cNvCxnSpPr>
            <a:cxnSpLocks/>
          </p:cNvCxnSpPr>
          <p:nvPr/>
        </p:nvCxnSpPr>
        <p:spPr>
          <a:xfrm flipV="1">
            <a:off x="4764383" y="3857599"/>
            <a:ext cx="921122" cy="1285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F3F8C1-B04A-48AF-B820-83E58B9FF766}"/>
              </a:ext>
            </a:extLst>
          </p:cNvPr>
          <p:cNvCxnSpPr>
            <a:cxnSpLocks/>
          </p:cNvCxnSpPr>
          <p:nvPr/>
        </p:nvCxnSpPr>
        <p:spPr>
          <a:xfrm flipV="1">
            <a:off x="5169877" y="3593806"/>
            <a:ext cx="531790" cy="2423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3E69CD-B4CD-4DCC-8EBF-E824C69B2B2A}"/>
              </a:ext>
            </a:extLst>
          </p:cNvPr>
          <p:cNvCxnSpPr>
            <a:cxnSpLocks/>
          </p:cNvCxnSpPr>
          <p:nvPr/>
        </p:nvCxnSpPr>
        <p:spPr>
          <a:xfrm flipH="1" flipV="1">
            <a:off x="5715664" y="5143447"/>
            <a:ext cx="1606055" cy="511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5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17823"/>
              </p:ext>
            </p:extLst>
          </p:nvPr>
        </p:nvGraphicFramePr>
        <p:xfrm>
          <a:off x="1698171" y="3657599"/>
          <a:ext cx="7511142" cy="2390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714">
                  <a:extLst>
                    <a:ext uri="{9D8B030D-6E8A-4147-A177-3AD203B41FA5}">
                      <a16:colId xmlns:a16="http://schemas.microsoft.com/office/drawing/2014/main" val="44673216"/>
                    </a:ext>
                  </a:extLst>
                </a:gridCol>
                <a:gridCol w="2503714">
                  <a:extLst>
                    <a:ext uri="{9D8B030D-6E8A-4147-A177-3AD203B41FA5}">
                      <a16:colId xmlns:a16="http://schemas.microsoft.com/office/drawing/2014/main" val="1930081809"/>
                    </a:ext>
                  </a:extLst>
                </a:gridCol>
                <a:gridCol w="2503714">
                  <a:extLst>
                    <a:ext uri="{9D8B030D-6E8A-4147-A177-3AD203B41FA5}">
                      <a16:colId xmlns:a16="http://schemas.microsoft.com/office/drawing/2014/main" val="2973545379"/>
                    </a:ext>
                  </a:extLst>
                </a:gridCol>
              </a:tblGrid>
              <a:tr h="155744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Từ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chỉ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sự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vật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Từ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chỉ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người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Ông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Việt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Na</a:t>
                      </a:r>
                    </a:p>
                    <a:p>
                      <a:r>
                        <a:rPr lang="en-US" sz="2000" dirty="0" err="1"/>
                        <a:t>Cháu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559852"/>
                  </a:ext>
                </a:extLst>
              </a:tr>
              <a:tr h="8330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Từ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chỉ</a:t>
                      </a:r>
                      <a:r>
                        <a:rPr lang="en-US" sz="2000" dirty="0"/>
                        <a:t>  </a:t>
                      </a:r>
                      <a:r>
                        <a:rPr lang="en-US" sz="2000" dirty="0" err="1"/>
                        <a:t>vật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Nhím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Cánh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diều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5739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8CB3763-678D-4D9A-A218-2ED6B77BC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86" y="236353"/>
            <a:ext cx="87153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D46764-853B-4866-963E-2CEF4C0AB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794" y="744583"/>
            <a:ext cx="8961120" cy="543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8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40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STD_DELL</cp:lastModifiedBy>
  <cp:revision>64</cp:revision>
  <dcterms:created xsi:type="dcterms:W3CDTF">2021-05-27T11:25:34Z</dcterms:created>
  <dcterms:modified xsi:type="dcterms:W3CDTF">2026-01-09T08:09:42Z</dcterms:modified>
</cp:coreProperties>
</file>