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6"/>
  </p:notesMasterIdLst>
  <p:sldIdLst>
    <p:sldId id="567" r:id="rId3"/>
    <p:sldId id="259" r:id="rId4"/>
    <p:sldId id="50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3+4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638744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0D577-1A5D-4FC9-BD39-7D4E3947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42" y="1623125"/>
            <a:ext cx="9067800" cy="32289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0F8CFC-CD5A-4A18-8390-168AC315C179}"/>
              </a:ext>
            </a:extLst>
          </p:cNvPr>
          <p:cNvSpPr/>
          <p:nvPr/>
        </p:nvSpPr>
        <p:spPr>
          <a:xfrm>
            <a:off x="2784212" y="4951449"/>
            <a:ext cx="6188148" cy="16161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E4FD3CF-C085-4755-89BA-A7EB842C17B4}"/>
              </a:ext>
            </a:extLst>
          </p:cNvPr>
          <p:cNvSpPr/>
          <p:nvPr/>
        </p:nvSpPr>
        <p:spPr>
          <a:xfrm>
            <a:off x="5677786" y="1722474"/>
            <a:ext cx="4455042" cy="15982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0" y="-50062"/>
            <a:ext cx="7006856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3C668A-F705-4EC1-AA34-E5AF7DB5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21" y="1275353"/>
            <a:ext cx="8591550" cy="1819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7CA0FF-CEAA-4730-987F-B7B359D06150}"/>
              </a:ext>
            </a:extLst>
          </p:cNvPr>
          <p:cNvSpPr/>
          <p:nvPr/>
        </p:nvSpPr>
        <p:spPr>
          <a:xfrm>
            <a:off x="2519916" y="2977116"/>
            <a:ext cx="7251405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EFB5EF-21F7-466F-A855-1522A8FE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34" y="4420043"/>
            <a:ext cx="8429625" cy="9525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A7C549-B275-4E49-80AB-18CD9DCBEA22}"/>
              </a:ext>
            </a:extLst>
          </p:cNvPr>
          <p:cNvSpPr/>
          <p:nvPr/>
        </p:nvSpPr>
        <p:spPr>
          <a:xfrm>
            <a:off x="2289543" y="5418950"/>
            <a:ext cx="7251405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Arial-Rounded</vt:lpstr>
      <vt:lpstr>Calibri</vt:lpstr>
      <vt:lpstr>Times New Roman</vt:lpstr>
      <vt:lpstr>3_Office Theme</vt:lpstr>
      <vt:lpstr>1_Default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64</cp:revision>
  <dcterms:created xsi:type="dcterms:W3CDTF">2021-05-27T11:25:34Z</dcterms:created>
  <dcterms:modified xsi:type="dcterms:W3CDTF">2026-01-09T08:10:56Z</dcterms:modified>
</cp:coreProperties>
</file>