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7"/>
  </p:notesMasterIdLst>
  <p:sldIdLst>
    <p:sldId id="567" r:id="rId3"/>
    <p:sldId id="507" r:id="rId4"/>
    <p:sldId id="560" r:id="rId5"/>
    <p:sldId id="5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5+6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52" y="407803"/>
            <a:ext cx="9163050" cy="436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999FE-86FA-4638-A3F1-5C17DD1264EE}"/>
              </a:ext>
            </a:extLst>
          </p:cNvPr>
          <p:cNvSpPr/>
          <p:nvPr/>
        </p:nvSpPr>
        <p:spPr>
          <a:xfrm>
            <a:off x="2604976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E198A5-741C-4630-8F39-5A2DFC8D3D86}"/>
              </a:ext>
            </a:extLst>
          </p:cNvPr>
          <p:cNvSpPr/>
          <p:nvPr/>
        </p:nvSpPr>
        <p:spPr>
          <a:xfrm>
            <a:off x="1632857" y="483327"/>
            <a:ext cx="8451669" cy="1672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2-3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2857" y="3105835"/>
            <a:ext cx="9117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951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8EAB-502E-4745-ADCC-A0E64FBD582C}"/>
              </a:ext>
            </a:extLst>
          </p:cNvPr>
          <p:cNvSpPr txBox="1"/>
          <p:nvPr/>
        </p:nvSpPr>
        <p:spPr>
          <a:xfrm>
            <a:off x="742950" y="320040"/>
            <a:ext cx="949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90C4-3C77-497C-8A45-0C8E5C1E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83" y="1956122"/>
            <a:ext cx="7095100" cy="2588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D9CC7-F289-446B-8B15-8C6449C00F99}"/>
              </a:ext>
            </a:extLst>
          </p:cNvPr>
          <p:cNvSpPr/>
          <p:nvPr/>
        </p:nvSpPr>
        <p:spPr>
          <a:xfrm>
            <a:off x="5816009" y="2115879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D0A40-A1AA-499C-AA65-831C58C14B71}"/>
              </a:ext>
            </a:extLst>
          </p:cNvPr>
          <p:cNvSpPr/>
          <p:nvPr/>
        </p:nvSpPr>
        <p:spPr>
          <a:xfrm>
            <a:off x="6443330" y="262624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CC2E7-0B0F-463B-B6B3-2414D7E7794B}"/>
              </a:ext>
            </a:extLst>
          </p:cNvPr>
          <p:cNvSpPr/>
          <p:nvPr/>
        </p:nvSpPr>
        <p:spPr>
          <a:xfrm>
            <a:off x="4401879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8FA94-7850-472E-994A-15AF0C199892}"/>
              </a:ext>
            </a:extLst>
          </p:cNvPr>
          <p:cNvSpPr/>
          <p:nvPr/>
        </p:nvSpPr>
        <p:spPr>
          <a:xfrm>
            <a:off x="6606766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A39437-A2CE-4057-800C-C161E675D36B}"/>
              </a:ext>
            </a:extLst>
          </p:cNvPr>
          <p:cNvSpPr/>
          <p:nvPr/>
        </p:nvSpPr>
        <p:spPr>
          <a:xfrm>
            <a:off x="8020896" y="3702350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Arial-Rounded</vt:lpstr>
      <vt:lpstr>Calibri</vt:lpstr>
      <vt:lpstr>Times New Roman</vt:lpstr>
      <vt:lpstr>3_Office Theme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64</cp:revision>
  <dcterms:created xsi:type="dcterms:W3CDTF">2021-05-27T11:25:34Z</dcterms:created>
  <dcterms:modified xsi:type="dcterms:W3CDTF">2026-01-09T08:12:12Z</dcterms:modified>
</cp:coreProperties>
</file>