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12" r:id="rId3"/>
  </p:sldMasterIdLst>
  <p:notesMasterIdLst>
    <p:notesMasterId r:id="rId9"/>
  </p:notesMasterIdLst>
  <p:sldIdLst>
    <p:sldId id="567" r:id="rId4"/>
    <p:sldId id="561" r:id="rId5"/>
    <p:sldId id="511" r:id="rId6"/>
    <p:sldId id="562" r:id="rId7"/>
    <p:sldId id="51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247AB-66A0-46A7-A4AE-964B9BB060F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68312-0786-4EE1-B972-0BB3D07F0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9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1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8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0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0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3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9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8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2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1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5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0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0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71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8921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9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9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3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6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5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7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9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5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8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3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5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5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6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3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3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5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1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7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134693" y="280701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906100" y="194033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722905" y="212656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134785" y="135420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1086139" y="67090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630338" y="104453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134693" y="733656"/>
            <a:ext cx="11948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ÔN TẬP VÀ ĐÁNH GIÁ CUỐI HỌC KÌ 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7+8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5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 flipV="1">
            <a:off x="317441" y="5617029"/>
            <a:ext cx="1563194" cy="856426"/>
            <a:chOff x="4508863" y="1528200"/>
            <a:chExt cx="318850" cy="472800"/>
          </a:xfrm>
        </p:grpSpPr>
        <p:sp>
          <p:nvSpPr>
            <p:cNvPr id="46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 flipV="1">
            <a:off x="10257654" y="5808620"/>
            <a:ext cx="1563194" cy="837250"/>
            <a:chOff x="4508863" y="1528200"/>
            <a:chExt cx="318850" cy="472800"/>
          </a:xfrm>
        </p:grpSpPr>
        <p:sp>
          <p:nvSpPr>
            <p:cNvPr id="51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5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 flipV="1">
            <a:off x="5341067" y="5730725"/>
            <a:ext cx="1563194" cy="837250"/>
            <a:chOff x="4508863" y="1528200"/>
            <a:chExt cx="318850" cy="472800"/>
          </a:xfrm>
        </p:grpSpPr>
        <p:sp>
          <p:nvSpPr>
            <p:cNvPr id="56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13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977908-68ED-46D9-895D-49718AE36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12" y="790575"/>
            <a:ext cx="940117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977908-68ED-46D9-895D-49718AE36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12" y="790575"/>
            <a:ext cx="9401175" cy="52768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E722709-4D2F-48D2-8680-82BCFD377947}"/>
              </a:ext>
            </a:extLst>
          </p:cNvPr>
          <p:cNvSpPr/>
          <p:nvPr/>
        </p:nvSpPr>
        <p:spPr>
          <a:xfrm>
            <a:off x="1286540" y="3593805"/>
            <a:ext cx="616688" cy="329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Biển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A55C02-4C9E-472F-B1F7-6BE5EB7CB4DF}"/>
              </a:ext>
            </a:extLst>
          </p:cNvPr>
          <p:cNvSpPr/>
          <p:nvPr/>
        </p:nvSpPr>
        <p:spPr>
          <a:xfrm>
            <a:off x="6549656" y="4561368"/>
            <a:ext cx="616688" cy="329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yên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F3F888-AE39-40B3-8B8C-41D812BAFAA2}"/>
              </a:ext>
            </a:extLst>
          </p:cNvPr>
          <p:cNvSpPr/>
          <p:nvPr/>
        </p:nvSpPr>
        <p:spPr>
          <a:xfrm>
            <a:off x="7038753" y="5567696"/>
            <a:ext cx="744279" cy="329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Miền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4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451" y="548640"/>
            <a:ext cx="10228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11.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EDE67A-5819-4B7F-B4E3-87F3FADF0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115268"/>
            <a:ext cx="10032274" cy="540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2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EDE67A-5819-4B7F-B4E3-87F3FADF0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175" y="1115269"/>
            <a:ext cx="7105650" cy="50673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115CD83-54DC-43C2-A07B-B2AF6A1B4C5F}"/>
              </a:ext>
            </a:extLst>
          </p:cNvPr>
          <p:cNvSpPr/>
          <p:nvPr/>
        </p:nvSpPr>
        <p:spPr>
          <a:xfrm>
            <a:off x="2892056" y="3429000"/>
            <a:ext cx="2923953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ổ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80EA73-F52C-45DB-881E-6964B40F8273}"/>
              </a:ext>
            </a:extLst>
          </p:cNvPr>
          <p:cNvSpPr/>
          <p:nvPr/>
        </p:nvSpPr>
        <p:spPr>
          <a:xfrm>
            <a:off x="6539023" y="3429000"/>
            <a:ext cx="2923953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endParaRPr lang="en-US" sz="2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7DBDF3-330D-4822-8E8B-AE26822EB44C}"/>
              </a:ext>
            </a:extLst>
          </p:cNvPr>
          <p:cNvSpPr/>
          <p:nvPr/>
        </p:nvSpPr>
        <p:spPr>
          <a:xfrm>
            <a:off x="2892056" y="6035118"/>
            <a:ext cx="2923953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458509-1666-4948-869F-51AF82F9EA7F}"/>
              </a:ext>
            </a:extLst>
          </p:cNvPr>
          <p:cNvSpPr/>
          <p:nvPr/>
        </p:nvSpPr>
        <p:spPr>
          <a:xfrm>
            <a:off x="6539022" y="6036251"/>
            <a:ext cx="2923953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040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44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Microsoft YaHei</vt:lpstr>
      <vt:lpstr>Arial</vt:lpstr>
      <vt:lpstr>Arial-Rounded</vt:lpstr>
      <vt:lpstr>Calibri</vt:lpstr>
      <vt:lpstr>Calibri Light</vt:lpstr>
      <vt:lpstr>Times New Roman</vt:lpstr>
      <vt:lpstr>3_Office Theme</vt:lpstr>
      <vt:lpstr>4_Office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STD_DELL</cp:lastModifiedBy>
  <cp:revision>64</cp:revision>
  <dcterms:created xsi:type="dcterms:W3CDTF">2021-05-27T11:25:34Z</dcterms:created>
  <dcterms:modified xsi:type="dcterms:W3CDTF">2026-01-09T08:13:16Z</dcterms:modified>
</cp:coreProperties>
</file>