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2" r:id="rId2"/>
    <p:sldId id="366" r:id="rId3"/>
    <p:sldId id="357" r:id="rId4"/>
    <p:sldId id="3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AD154-09BF-D04B-5457-AD62509AE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83449-ADF5-FD62-FCF3-C7E3E5A11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42152-DD04-D01A-A15A-AEB1632F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0C13-D602-4F38-9131-41D67A9C12B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6B3F3-86CF-5F02-B13E-A67DB095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42928-33B7-10FE-6977-B416DE0E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1C70-E76F-420F-A7C4-3C173CB8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0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319B2-95F4-3855-02DD-8701B9CD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2CD22-6D6C-5CA3-8965-3BE32429D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70865-98F7-ED06-DA43-5B839E20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0C13-D602-4F38-9131-41D67A9C12B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BC268-B615-15CA-1FD9-656927BB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37E53-57A6-FB03-E599-28DEBE2B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1C70-E76F-420F-A7C4-3C173CB8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A9361-5986-3E0F-67B1-6949921D7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EA4BA-B2EE-D973-88A7-DB386DEE7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65244-86AA-91A2-B3DB-8ADFFBC9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0C13-D602-4F38-9131-41D67A9C12B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CBAE5-2641-AB7F-BD39-03F2B36D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2E1F-4639-4AE6-672B-811F070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1C70-E76F-420F-A7C4-3C173CB8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9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C06B7-213C-141F-8148-A74731E37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6977D-C65D-43A2-A8C8-8CD9DCB9E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3D8AB-9111-888F-0754-BBF0EB40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0C13-D602-4F38-9131-41D67A9C12B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BAD73-FFB0-BA4A-3EEE-718CA865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7761E-0BE1-1BDA-C55D-DD0AD417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1C70-E76F-420F-A7C4-3C173CB8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0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382EE-8846-2C85-9643-86D3CC9A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7AE51-B770-CEFA-C635-7B213C9CD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10BDE-2DD2-0EDF-5ACE-C6C86741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0C13-D602-4F38-9131-41D67A9C12B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764AD-334E-12BD-A513-F7BDC957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046CC-FEA0-271D-7870-41BDC60D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1C70-E76F-420F-A7C4-3C173CB8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241E-3FE9-01F6-7556-C3C06A30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5D3E8-4672-60A9-1EFE-F4A8D19FB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EF5AC-7A26-D727-0702-713A1F6A3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92F28-92FB-9F6D-17AD-0F4BC130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0C13-D602-4F38-9131-41D67A9C12B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F745C-BF64-6BED-BF0C-693BB0E2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43409-B1F1-F6A1-102A-42EE6C7A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1C70-E76F-420F-A7C4-3C173CB8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8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8792-F7B1-D115-A6B5-2EAE2C14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D7483-3417-6807-8734-EFB4E89AE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6C6E0-22B1-108F-CCD7-D4751B47E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BB2BD-7479-84D5-BF36-FABA565B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C21A9-6B1E-9BD6-C7B0-BCB760707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CEE2D6-AF6B-9A6B-1389-D7BF43BBD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0C13-D602-4F38-9131-41D67A9C12B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84324-D871-A5D4-CFF0-589D3D8C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C9EC6D-D145-9092-2366-3B1AC52A7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1C70-E76F-420F-A7C4-3C173CB8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6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2C3F-79AB-9743-F6E9-1F246E8A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8F34B5-AEE2-72DB-7A71-54AA33BF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0C13-D602-4F38-9131-41D67A9C12B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DB83C-17E3-B8BF-7DBE-8735ECBE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15D18-0C60-28A5-4288-C8DB420F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1C70-E76F-420F-A7C4-3C173CB8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8D796-01AF-E781-49BC-33F32F57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0C13-D602-4F38-9131-41D67A9C12B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2EB6E-DDF6-3401-A9FB-EA944AAA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25C1-4DF2-AA35-80FD-B7772F84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1C70-E76F-420F-A7C4-3C173CB8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3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D01E5-570D-B602-7B54-5E26BE4C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6DBC2-C612-FFD4-17B4-9C46179F6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72A8F-47E6-E576-0F24-B3BAAC3A1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A3545-5178-72C7-4E89-6E7BDCF39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0C13-D602-4F38-9131-41D67A9C12B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076C0-3F39-5BD9-9D39-F6868333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9C465-B8AC-D849-024A-C950CABF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1C70-E76F-420F-A7C4-3C173CB8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3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33EF-E22F-E73D-CAC2-A7F3BB87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73748-D192-68DA-5CDC-AA8D75CDC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577FC-660E-BD22-2E93-22A55A980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85909-E841-4039-A152-AED4603D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0C13-D602-4F38-9131-41D67A9C12B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9E73B-A0A8-C043-E489-26AEE7CE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BF2D3-E028-EFF8-8B50-5EBD6E8B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1C70-E76F-420F-A7C4-3C173CB8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7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88E37-A8B5-DBFA-FD8E-E9F09404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4F7B6-A12D-B904-8AA9-8A0964929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4D01F-82A7-9C94-BF61-E19B40981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0C13-D602-4F38-9131-41D67A9C12B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10323-397D-C9C4-D692-C29282E80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CA082-F07B-888F-1D5C-1BC4EA7A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E1C70-E76F-420F-A7C4-3C173CB8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5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AB20DA-93A0-AA83-44EA-483B41061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86" y="785192"/>
            <a:ext cx="8617227" cy="57481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5141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6F208A-D2E7-E7D3-8E6E-3352A13F4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7" y="950214"/>
            <a:ext cx="9403277" cy="532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8672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243359-3DF2-5C84-BFD4-C93C6CE18784}"/>
              </a:ext>
            </a:extLst>
          </p:cNvPr>
          <p:cNvGrpSpPr/>
          <p:nvPr/>
        </p:nvGrpSpPr>
        <p:grpSpPr>
          <a:xfrm>
            <a:off x="1264924" y="1065477"/>
            <a:ext cx="4119876" cy="1323439"/>
            <a:chOff x="-1364356" y="250008"/>
            <a:chExt cx="8600680" cy="319940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4A9CA68-0CF4-3F82-4E2E-EBF75F086B5D}"/>
                </a:ext>
              </a:extLst>
            </p:cNvPr>
            <p:cNvSpPr/>
            <p:nvPr/>
          </p:nvSpPr>
          <p:spPr>
            <a:xfrm>
              <a:off x="-1364356" y="461974"/>
              <a:ext cx="8600680" cy="2787769"/>
            </a:xfrm>
            <a:prstGeom prst="roundRect">
              <a:avLst/>
            </a:prstGeom>
            <a:solidFill>
              <a:srgbClr val="D2F9F9"/>
            </a:solidFill>
            <a:ln w="38100">
              <a:solidFill>
                <a:srgbClr val="5A857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687F4D-A980-047E-6EA1-39EC03248A65}"/>
                </a:ext>
              </a:extLst>
            </p:cNvPr>
            <p:cNvSpPr txBox="1"/>
            <p:nvPr/>
          </p:nvSpPr>
          <p:spPr>
            <a:xfrm>
              <a:off x="-1364356" y="250008"/>
              <a:ext cx="8600680" cy="3199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Việc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ảnh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hưởng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tốt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F3B910C-2281-4119-5F2A-1EB27FA19241}"/>
              </a:ext>
            </a:extLst>
          </p:cNvPr>
          <p:cNvGrpSpPr/>
          <p:nvPr/>
        </p:nvGrpSpPr>
        <p:grpSpPr>
          <a:xfrm>
            <a:off x="6096000" y="982882"/>
            <a:ext cx="6004557" cy="1323439"/>
            <a:chOff x="-3555633" y="262296"/>
            <a:chExt cx="14025107" cy="319941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FA13E9B-2DEB-9237-E4D6-6448C7714F91}"/>
                </a:ext>
              </a:extLst>
            </p:cNvPr>
            <p:cNvSpPr/>
            <p:nvPr/>
          </p:nvSpPr>
          <p:spPr>
            <a:xfrm>
              <a:off x="-2938618" y="461974"/>
              <a:ext cx="12691334" cy="2800056"/>
            </a:xfrm>
            <a:prstGeom prst="roundRect">
              <a:avLst/>
            </a:prstGeom>
            <a:solidFill>
              <a:srgbClr val="D2F9F9"/>
            </a:solidFill>
            <a:ln w="38100">
              <a:solidFill>
                <a:srgbClr val="5A857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F24EA2-8009-6F20-35C9-17221F7C20CD}"/>
                </a:ext>
              </a:extLst>
            </p:cNvPr>
            <p:cNvSpPr txBox="1"/>
            <p:nvPr/>
          </p:nvSpPr>
          <p:spPr>
            <a:xfrm>
              <a:off x="-3555633" y="262296"/>
              <a:ext cx="14025107" cy="3199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Việc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ảnh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hưởng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không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tốt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D9A96-1E7B-08B5-5C2A-9830530AB4DE}"/>
              </a:ext>
            </a:extLst>
          </p:cNvPr>
          <p:cNvCxnSpPr/>
          <p:nvPr/>
        </p:nvCxnSpPr>
        <p:spPr>
          <a:xfrm>
            <a:off x="5963920" y="1065477"/>
            <a:ext cx="0" cy="50813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404106E-DFF9-51C5-121B-65B62B7CEB8C}"/>
              </a:ext>
            </a:extLst>
          </p:cNvPr>
          <p:cNvSpPr txBox="1"/>
          <p:nvPr/>
        </p:nvSpPr>
        <p:spPr>
          <a:xfrm>
            <a:off x="434854" y="2658854"/>
            <a:ext cx="55290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Trồng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cây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phủ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xanh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đồi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trọc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đất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trống</a:t>
            </a:r>
            <a:endParaRPr lang="en-US" sz="3000" b="1" dirty="0">
              <a:solidFill>
                <a:prstClr val="black"/>
              </a:solidFill>
              <a:latin typeface="Cambria" panose="02040503050406030204" pitchFamily="18" charset="0"/>
              <a:ea typeface="思源黑体 CN"/>
              <a:cs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Nhổ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ỏ,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bắt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sâu</a:t>
            </a:r>
            <a:endParaRPr lang="en-US" sz="3000" b="1" dirty="0">
              <a:solidFill>
                <a:prstClr val="black"/>
              </a:solidFill>
              <a:latin typeface="Cambria" panose="02040503050406030204" pitchFamily="18" charset="0"/>
              <a:ea typeface="思源黑体 CN"/>
              <a:cs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Xới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đất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trồng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cây</a:t>
            </a:r>
            <a:endParaRPr lang="en-US" sz="3000" b="1" dirty="0">
              <a:solidFill>
                <a:prstClr val="black"/>
              </a:solidFill>
              <a:latin typeface="Cambria" panose="02040503050406030204" pitchFamily="18" charset="0"/>
              <a:ea typeface="思源黑体 CN"/>
              <a:cs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Thu,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nhặt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rác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xung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quanh</a:t>
            </a:r>
            <a:endParaRPr lang="en-US" sz="3000" b="1" dirty="0">
              <a:solidFill>
                <a:prstClr val="black"/>
              </a:solidFill>
              <a:latin typeface="Cambria" panose="02040503050406030204" pitchFamily="18" charset="0"/>
              <a:ea typeface="思源黑体 CN"/>
              <a:cs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Tái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chế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vật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dụng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bảo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vệ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môi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trường</a:t>
            </a:r>
            <a:endParaRPr lang="en-US" sz="3000" b="1" dirty="0">
              <a:solidFill>
                <a:prstClr val="black"/>
              </a:solidFill>
              <a:latin typeface="Cambria" panose="02040503050406030204" pitchFamily="18" charset="0"/>
              <a:ea typeface="思源黑体 CN"/>
              <a:cs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…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000" b="1" dirty="0">
              <a:solidFill>
                <a:prstClr val="black"/>
              </a:solidFill>
              <a:latin typeface="Cambria" panose="02040503050406030204" pitchFamily="18" charset="0"/>
              <a:ea typeface="思源黑体 CN"/>
              <a:cs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486C2F-5EB4-704D-6216-653555865BB3}"/>
              </a:ext>
            </a:extLst>
          </p:cNvPr>
          <p:cNvSpPr txBox="1"/>
          <p:nvPr/>
        </p:nvSpPr>
        <p:spPr>
          <a:xfrm>
            <a:off x="5963915" y="2648340"/>
            <a:ext cx="55290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Chặt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cây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đốt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rừng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bừa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bãi</a:t>
            </a:r>
            <a:endParaRPr lang="en-US" sz="3000" b="1" dirty="0">
              <a:solidFill>
                <a:prstClr val="black"/>
              </a:solidFill>
              <a:latin typeface="Cambria" panose="02040503050406030204" pitchFamily="18" charset="0"/>
              <a:ea typeface="思源黑体 CN"/>
              <a:cs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Đánh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bắt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thủy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sản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bằng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mìn</a:t>
            </a:r>
            <a:endParaRPr lang="en-US" sz="3000" b="1" dirty="0">
              <a:solidFill>
                <a:prstClr val="black"/>
              </a:solidFill>
              <a:latin typeface="Cambria" panose="02040503050406030204" pitchFamily="18" charset="0"/>
              <a:ea typeface="思源黑体 CN"/>
              <a:cs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Sử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dụng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thuốc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trừ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sâu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bón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hóa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học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quá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mức</a:t>
            </a:r>
            <a:endParaRPr lang="en-US" sz="3000" b="1" dirty="0">
              <a:solidFill>
                <a:prstClr val="black"/>
              </a:solidFill>
              <a:latin typeface="Cambria" panose="02040503050406030204" pitchFamily="18" charset="0"/>
              <a:ea typeface="思源黑体 CN"/>
              <a:cs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Bức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lá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bẻ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cành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,…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Xả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rác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bừa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bãi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,…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…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000" b="1" dirty="0">
              <a:solidFill>
                <a:prstClr val="black"/>
              </a:solidFill>
              <a:latin typeface="Cambria" panose="02040503050406030204" pitchFamily="18" charset="0"/>
              <a:ea typeface="思源黑体 CN"/>
              <a:cs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000" b="1" dirty="0">
              <a:solidFill>
                <a:prstClr val="black"/>
              </a:solidFill>
              <a:latin typeface="Cambria" panose="02040503050406030204" pitchFamily="18" charset="0"/>
              <a:ea typeface="思源黑体 CN"/>
              <a:cs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36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h Vẽ Bảo Vệ Môi Trường Xanh, Sạch, Đẹp Của Lớp 3, 5">
            <a:extLst>
              <a:ext uri="{FF2B5EF4-FFF2-40B4-BE49-F238E27FC236}">
                <a16:creationId xmlns:a16="http://schemas.microsoft.com/office/drawing/2014/main" id="{F6478274-6D00-8996-61C8-B32FD6911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30" y="1066555"/>
            <a:ext cx="687705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ẽ Tranh Bảo Vệ Môi Trường Sạch Đẹp [Vì Môi Trường Tương Lai]">
            <a:extLst>
              <a:ext uri="{FF2B5EF4-FFF2-40B4-BE49-F238E27FC236}">
                <a16:creationId xmlns:a16="http://schemas.microsoft.com/office/drawing/2014/main" id="{660A82A2-AC51-7F6E-E910-72BB36A88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32" y="915547"/>
            <a:ext cx="6816090" cy="472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40 tranh vẽ bảo vệ môi trường 2022">
            <a:extLst>
              <a:ext uri="{FF2B5EF4-FFF2-40B4-BE49-F238E27FC236}">
                <a16:creationId xmlns:a16="http://schemas.microsoft.com/office/drawing/2014/main" id="{DD9A9F32-9C27-B869-6C3F-54530350E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30" y="985642"/>
            <a:ext cx="6871681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23+ Tranh Vẽ Bảo Vệ Môi Trường Vì Tương Lai Xanh - Sạch - Đẹp">
            <a:extLst>
              <a:ext uri="{FF2B5EF4-FFF2-40B4-BE49-F238E27FC236}">
                <a16:creationId xmlns:a16="http://schemas.microsoft.com/office/drawing/2014/main" id="{8309E5E0-C2C1-E38B-419D-4C60985DC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20" y="1136649"/>
            <a:ext cx="3077692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ổng hợp các bức vẽ tranh bảo vệ môi trường đẹp nhất">
            <a:extLst>
              <a:ext uri="{FF2B5EF4-FFF2-40B4-BE49-F238E27FC236}">
                <a16:creationId xmlns:a16="http://schemas.microsoft.com/office/drawing/2014/main" id="{E07F16D7-413A-6A39-3F4B-FB0423EC0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44" y="1206745"/>
            <a:ext cx="7364436" cy="41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10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思源黑体 CN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chinh</dc:creator>
  <cp:lastModifiedBy>van chinh</cp:lastModifiedBy>
  <cp:revision>1</cp:revision>
  <dcterms:created xsi:type="dcterms:W3CDTF">2026-02-02T02:37:24Z</dcterms:created>
  <dcterms:modified xsi:type="dcterms:W3CDTF">2026-02-02T02:39:46Z</dcterms:modified>
</cp:coreProperties>
</file>