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11088439" r:id="rId4"/>
    <p:sldId id="11088454" r:id="rId5"/>
    <p:sldId id="11088455" r:id="rId6"/>
    <p:sldId id="110884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9BD264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075"/>
            <a:ext cx="723900" cy="653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900" y="1728982"/>
            <a:ext cx="931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bị ngã em cảm thấy như thế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900" y="109471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00808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mở đầu</a:t>
            </a:r>
            <a:endParaRPr lang="zh-CN" altLang="en-US" sz="2800" dirty="0">
              <a:solidFill>
                <a:srgbClr val="00808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59000" y="537845"/>
            <a:ext cx="9383395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22:</a:t>
            </a:r>
            <a:r>
              <a:rPr lang="en-US" sz="2800" b="1" ker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900" y="2247480"/>
            <a:ext cx="10953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 quan nào dễ bị thương nhất khi ngã?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362200" y="104140"/>
            <a:ext cx="6471920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Thứ tư ngày 5 tháng 3 năm 2025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46860" y="2852420"/>
            <a:ext cx="4359275" cy="374777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2200" y="2853690"/>
            <a:ext cx="4779645" cy="3745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5" y="2600325"/>
            <a:ext cx="5052060" cy="4257675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986270" y="2342515"/>
            <a:ext cx="4978400" cy="3885565"/>
          </a:xfrm>
          <a:prstGeom prst="cloudCallout">
            <a:avLst>
              <a:gd name="adj1" fmla="val 765"/>
              <a:gd name="adj2" fmla="val 2091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Ngồi học đúng tư thế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 để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tránh bị cong vẹo cột sống.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87855" y="514985"/>
            <a:ext cx="9267825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22:</a:t>
            </a:r>
            <a:r>
              <a:rPr lang="en-US" sz="2800" b="1" ker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44090" y="0"/>
            <a:ext cx="6471920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Thứ tư ngày 5 tháng 3 năm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" y="2602865"/>
            <a:ext cx="4916805" cy="422148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095766" y="2364672"/>
            <a:ext cx="5710615" cy="4331369"/>
          </a:xfrm>
          <a:prstGeom prst="cloudCallout">
            <a:avLst>
              <a:gd name="adj1" fmla="val -79"/>
              <a:gd name="adj2" fmla="val 1773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Ăn uống đầy đủ chất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giúp cơ, xương, khớp phát triển chắc khỏe.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44090" y="471170"/>
            <a:ext cx="8921750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22:</a:t>
            </a:r>
            <a:r>
              <a:rPr lang="en-US" sz="2800" b="1" ker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44090" y="0"/>
            <a:ext cx="6471920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Thứ tư ngày 5 tháng 3 năm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2578735"/>
            <a:ext cx="5027295" cy="4252595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520815" y="2310130"/>
            <a:ext cx="5375275" cy="4331335"/>
          </a:xfrm>
          <a:prstGeom prst="cloudCallout">
            <a:avLst>
              <a:gd name="adj1" fmla="val 2085"/>
              <a:gd name="adj2" fmla="val 1881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Đi xe đạp có đồ bảo vệ giúp tránh các chấn thương ở cơ quan vận động.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99945" y="414020"/>
            <a:ext cx="8930640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22:</a:t>
            </a:r>
            <a:r>
              <a:rPr lang="en-US" sz="2800" b="1" ker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 (Tiết 1)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44090" y="0"/>
            <a:ext cx="6471920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Thứ tư ngày 5 tháng 3 năm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256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Arial-Rounded</vt:lpstr>
      <vt:lpstr>Arial-SGK-TV</vt:lpstr>
      <vt:lpstr>Averta Std CY Bold</vt:lpstr>
      <vt:lpstr>Calibri</vt:lpstr>
      <vt:lpstr>Calibri Light</vt:lpstr>
      <vt:lpstr>Quicksand Medium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Administrator</cp:lastModifiedBy>
  <cp:revision>340</cp:revision>
  <dcterms:created xsi:type="dcterms:W3CDTF">2021-06-23T08:03:00Z</dcterms:created>
  <dcterms:modified xsi:type="dcterms:W3CDTF">2026-02-26T13:09:38Z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8CF617BFC2E64358A63E398019F5A7C4</vt:lpwstr>
  </property>
  <property fmtid="{D5CDD505-2E9C-101B-9397-08002B2CF9AE}" pid="3" name="KSOProductBuildVer">
    <vt:lpwstr>1033-12.2.0.19805</vt:lpwstr>
  </property>
</Properties>
</file>