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6" r:id="rId2"/>
    <p:sldId id="259" r:id="rId3"/>
    <p:sldId id="260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9BB7B5-C949-43B3-8378-792FDEEE2229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0" name="Text Box 9"/>
          <p:cNvSpPr/>
          <p:nvPr/>
        </p:nvSpPr>
        <p:spPr>
          <a:xfrm>
            <a:off x="1771560" y="1071720"/>
            <a:ext cx="197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Hát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71" name="Text Box 10"/>
          <p:cNvSpPr/>
          <p:nvPr/>
        </p:nvSpPr>
        <p:spPr>
          <a:xfrm>
            <a:off x="2271600" y="128592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72" name="Rectangle 3"/>
          <p:cNvSpPr/>
          <p:nvPr/>
        </p:nvSpPr>
        <p:spPr>
          <a:xfrm>
            <a:off x="6200640" y="17892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1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Dân ca Cống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1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Lời mới: Huy Trân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9A00A9-7955-75BB-129A-FD5896739A51}"/>
              </a:ext>
            </a:extLst>
          </p:cNvPr>
          <p:cNvSpPr/>
          <p:nvPr/>
        </p:nvSpPr>
        <p:spPr>
          <a:xfrm>
            <a:off x="2729529" y="102982"/>
            <a:ext cx="403860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 </a:t>
            </a:r>
            <a:r>
              <a:rPr kumimoji="0" lang="en-US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23 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- CHỦ ĐỀ 6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6765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9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Rectangle 3"/>
          <p:cNvSpPr/>
          <p:nvPr/>
        </p:nvSpPr>
        <p:spPr>
          <a:xfrm>
            <a:off x="7343640" y="214200"/>
            <a:ext cx="20718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Câu 3 + 4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D:\GIÁO ÁN 1 2020-2021\HÌNH SOẠN GIÁO ÁN\Học hát\GÀ GÁY\3.png"/>
          <p:cNvPicPr/>
          <p:nvPr/>
        </p:nvPicPr>
        <p:blipFill>
          <a:blip r:embed="rId4"/>
          <a:stretch/>
        </p:blipFill>
        <p:spPr>
          <a:xfrm>
            <a:off x="444600" y="3444840"/>
            <a:ext cx="10129680" cy="217476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2" descr="D:\GIÁO ÁN 1 2020-2021\HÌNH SOẠN GIÁO ÁN\Học hát\GÀ GÁY\Picture1.jpg"/>
          <p:cNvPicPr/>
          <p:nvPr/>
        </p:nvPicPr>
        <p:blipFill>
          <a:blip r:embed="rId5"/>
          <a:srcRect t="57830" b="3023"/>
          <a:stretch/>
        </p:blipFill>
        <p:spPr>
          <a:xfrm>
            <a:off x="557280" y="1143000"/>
            <a:ext cx="9929880" cy="285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318" name="Rectangle 3"/>
          <p:cNvSpPr/>
          <p:nvPr/>
        </p:nvSpPr>
        <p:spPr>
          <a:xfrm>
            <a:off x="343080" y="214200"/>
            <a:ext cx="2228760" cy="64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Cả bài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26" name="Rectangle 1"/>
          <p:cNvSpPr/>
          <p:nvPr/>
        </p:nvSpPr>
        <p:spPr>
          <a:xfrm>
            <a:off x="895320" y="2286000"/>
            <a:ext cx="914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7216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2071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751880" y="21114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86360" y="2071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21430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948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55828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7005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486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557520" y="4938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4938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766960" y="628668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2960" y="628668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63104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9560" y="628668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492912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8" name="Text Box 9"/>
          <p:cNvSpPr/>
          <p:nvPr/>
        </p:nvSpPr>
        <p:spPr>
          <a:xfrm>
            <a:off x="628560" y="115920"/>
            <a:ext cx="392904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Text Box 10"/>
          <p:cNvSpPr/>
          <p:nvPr/>
        </p:nvSpPr>
        <p:spPr>
          <a:xfrm>
            <a:off x="2271600" y="1000080"/>
            <a:ext cx="65725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DÀI – NGẮN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0" name="Picture 11" descr="D:\GIÁO ÁN 1 2020-2021\HÌNH SOẠN GIÁO ÁN\Vận dụng sáng tạo\Dài ngắn\Dài ngắn 2.jpg"/>
          <p:cNvPicPr/>
          <p:nvPr/>
        </p:nvPicPr>
        <p:blipFill>
          <a:blip r:embed="rId4">
            <a:lum contrast="20000"/>
          </a:blip>
          <a:srcRect l="8136" t="13920" r="31850" b="81753"/>
          <a:stretch/>
        </p:blipFill>
        <p:spPr>
          <a:xfrm>
            <a:off x="557280" y="1714680"/>
            <a:ext cx="6572160" cy="78552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11" descr="D:\GIÁO ÁN 1 2020-2021\HÌNH SOẠN GIÁO ÁN\Vận dụng sáng tạo\Dài ngắn\Dài ngắn 2.jpg"/>
          <p:cNvPicPr/>
          <p:nvPr/>
        </p:nvPicPr>
        <p:blipFill>
          <a:blip r:embed="rId4">
            <a:lum contrast="20000"/>
          </a:blip>
          <a:srcRect l="16276" t="34847" r="7438" b="52167"/>
          <a:stretch/>
        </p:blipFill>
        <p:spPr>
          <a:xfrm>
            <a:off x="3200400" y="3976560"/>
            <a:ext cx="6858000" cy="164304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12" descr="D:\GIÁO ÁN 1 2020-2021\HÌNH SOẠN GIÁO ÁN\Vận dụng sáng tạo\Dài ngắn\Dài ngắn 2.jpg"/>
          <p:cNvPicPr/>
          <p:nvPr/>
        </p:nvPicPr>
        <p:blipFill>
          <a:blip r:embed="rId4">
            <a:lum contrast="20000"/>
          </a:blip>
          <a:srcRect l="11191" t="18971" r="71523" b="68044"/>
          <a:stretch/>
        </p:blipFill>
        <p:spPr>
          <a:xfrm>
            <a:off x="485640" y="2714760"/>
            <a:ext cx="2643480" cy="2798640"/>
          </a:xfrm>
          <a:prstGeom prst="rect">
            <a:avLst/>
          </a:prstGeom>
          <a:ln w="0">
            <a:noFill/>
          </a:ln>
        </p:spPr>
      </p:pic>
      <p:pic>
        <p:nvPicPr>
          <p:cNvPr id="363" name="Picture 13" descr="D:\GIÁO ÁN 1 2020-2021\HÌNH SOẠN GIÁO ÁN\Vận dụng sáng tạo\Dài ngắn\Dài ngắn 2.jpg"/>
          <p:cNvPicPr/>
          <p:nvPr/>
        </p:nvPicPr>
        <p:blipFill>
          <a:blip r:embed="rId4">
            <a:lum contrast="20000"/>
          </a:blip>
          <a:srcRect l="28482" t="21135" r="19644" b="65876"/>
          <a:stretch/>
        </p:blipFill>
        <p:spPr>
          <a:xfrm>
            <a:off x="4272120" y="2428920"/>
            <a:ext cx="4500360" cy="157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9"/>
          <p:cNvSpPr/>
          <p:nvPr/>
        </p:nvSpPr>
        <p:spPr>
          <a:xfrm>
            <a:off x="12002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10"/>
          <p:cNvSpPr/>
          <p:nvPr/>
        </p:nvSpPr>
        <p:spPr>
          <a:xfrm>
            <a:off x="2171700" y="1563739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 dirty="0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16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Rectangle 3"/>
          <p:cNvSpPr/>
          <p:nvPr/>
        </p:nvSpPr>
        <p:spPr>
          <a:xfrm>
            <a:off x="2714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Rectangle 11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ĐỌC LỜI CA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Rectangle 7"/>
          <p:cNvSpPr/>
          <p:nvPr/>
        </p:nvSpPr>
        <p:spPr>
          <a:xfrm>
            <a:off x="4499280" y="714240"/>
            <a:ext cx="224208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0"/>
          <p:cNvSpPr/>
          <p:nvPr/>
        </p:nvSpPr>
        <p:spPr>
          <a:xfrm>
            <a:off x="6629400" y="1170000"/>
            <a:ext cx="2714760" cy="82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Dân ca Cống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Lời mới Huy Trân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11" descr="D:\GIÁO ÁN 1 2020-2021\HÌNH SOẠN GIÁO ÁN\Học hát\GÀ GÁY\1.png"/>
          <p:cNvPicPr/>
          <p:nvPr/>
        </p:nvPicPr>
        <p:blipFill>
          <a:blip r:embed="rId4"/>
          <a:stretch/>
        </p:blipFill>
        <p:spPr>
          <a:xfrm>
            <a:off x="453960" y="3786120"/>
            <a:ext cx="10104480" cy="23576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4"/>
          <p:cNvSpPr/>
          <p:nvPr/>
        </p:nvSpPr>
        <p:spPr>
          <a:xfrm>
            <a:off x="343080" y="1941480"/>
            <a:ext cx="10215360" cy="29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Con gà gáy le té le sáng rồi ai ơi!</a:t>
            </a:r>
            <a:endParaRPr lang="en-US" sz="31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Gà gáy té le té le sáng rồi ai ơi!</a:t>
            </a:r>
            <a:endParaRPr lang="en-US" sz="31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Nắng sáng lên rồi dậy lên nương đã sáng rồi ai ơi!</a:t>
            </a:r>
            <a:endParaRPr lang="en-US" sz="31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Rừng và nương xanh đã sáng rồi ai ơi!</a:t>
            </a:r>
            <a:endParaRPr lang="en-US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3"/>
          <p:cNvSpPr/>
          <p:nvPr/>
        </p:nvSpPr>
        <p:spPr>
          <a:xfrm>
            <a:off x="4486320" y="1071720"/>
            <a:ext cx="19508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1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" descr="D:\GIÁO ÁN 1 2020-2021\HÌNH SOẠN GIÁO ÁN\Học hát\GÀ GÁY\4.png"/>
          <p:cNvPicPr/>
          <p:nvPr/>
        </p:nvPicPr>
        <p:blipFill>
          <a:blip r:embed="rId4"/>
          <a:stretch/>
        </p:blipFill>
        <p:spPr>
          <a:xfrm>
            <a:off x="446040" y="3071880"/>
            <a:ext cx="10104480" cy="25588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2" descr="D:\GIÁO ÁN 1 2020-2021\HÌNH SOẠN GIÁO ÁN\Học hát\GÀ GÁY\Picture1.jpg"/>
          <p:cNvPicPr/>
          <p:nvPr/>
        </p:nvPicPr>
        <p:blipFill>
          <a:blip r:embed="rId5"/>
          <a:srcRect l="9251" t="16725" r="2294" b="68602"/>
          <a:stretch/>
        </p:blipFill>
        <p:spPr>
          <a:xfrm>
            <a:off x="731880" y="1768320"/>
            <a:ext cx="9429840" cy="150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3"/>
          <p:cNvSpPr/>
          <p:nvPr/>
        </p:nvSpPr>
        <p:spPr>
          <a:xfrm>
            <a:off x="4486320" y="928800"/>
            <a:ext cx="195084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2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D:\GIÁO ÁN 1 2020-2021\HÌNH SOẠN GIÁO ÁN\Học hát\GÀ GÁY\4.png"/>
          <p:cNvPicPr/>
          <p:nvPr/>
        </p:nvPicPr>
        <p:blipFill>
          <a:blip r:embed="rId4"/>
          <a:stretch/>
        </p:blipFill>
        <p:spPr>
          <a:xfrm>
            <a:off x="446040" y="3071880"/>
            <a:ext cx="10104480" cy="25588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2" descr="D:\GIÁO ÁN 1 2020-2021\HÌNH SOẠN GIÁO ÁN\Học hát\GÀ GÁY\Picture1.jpg"/>
          <p:cNvPicPr/>
          <p:nvPr/>
        </p:nvPicPr>
        <p:blipFill>
          <a:blip r:embed="rId5"/>
          <a:srcRect l="1446" t="36301" r="2294" b="47068"/>
          <a:stretch/>
        </p:blipFill>
        <p:spPr>
          <a:xfrm>
            <a:off x="628560" y="1571760"/>
            <a:ext cx="9715680" cy="164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82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Rectangle 6"/>
          <p:cNvSpPr/>
          <p:nvPr/>
        </p:nvSpPr>
        <p:spPr>
          <a:xfrm>
            <a:off x="7058160" y="214200"/>
            <a:ext cx="30733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Câu 1 + 2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D:\GIÁO ÁN 1 2020-2021\HÌNH SOẠN GIÁO ÁN\Học hát\GÀ GÁY\4.png"/>
          <p:cNvPicPr/>
          <p:nvPr/>
        </p:nvPicPr>
        <p:blipFill>
          <a:blip r:embed="rId4"/>
          <a:stretch/>
        </p:blipFill>
        <p:spPr>
          <a:xfrm>
            <a:off x="446040" y="3929040"/>
            <a:ext cx="10104480" cy="17017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2" descr="D:\GIÁO ÁN 1 2020-2021\HÌNH SOẠN GIÁO ÁN\Học hát\GÀ GÁY\Picture1.jpg"/>
          <p:cNvPicPr/>
          <p:nvPr/>
        </p:nvPicPr>
        <p:blipFill>
          <a:blip r:embed="rId5"/>
          <a:srcRect l="1446" t="16725" r="2294" b="47068"/>
          <a:stretch/>
        </p:blipFill>
        <p:spPr>
          <a:xfrm>
            <a:off x="628560" y="1357200"/>
            <a:ext cx="9644040" cy="2643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3"/>
          <p:cNvSpPr/>
          <p:nvPr/>
        </p:nvSpPr>
        <p:spPr>
          <a:xfrm>
            <a:off x="4486320" y="984240"/>
            <a:ext cx="195084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3 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2" descr="D:\GIÁO ÁN 1 2020-2021\HÌNH SOẠN GIÁO ÁN\Học hát\GÀ GÁY\Picture1 - Copy - Copy.jpg"/>
          <p:cNvPicPr/>
          <p:nvPr/>
        </p:nvPicPr>
        <p:blipFill>
          <a:blip r:embed="rId4"/>
          <a:stretch/>
        </p:blipFill>
        <p:spPr>
          <a:xfrm>
            <a:off x="485640" y="1571760"/>
            <a:ext cx="9929880" cy="17143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D:\GIÁO ÁN 1 2020-2021\HÌNH SOẠN GIÁO ÁN\Học hát\GÀ GÁY\2.png"/>
          <p:cNvPicPr/>
          <p:nvPr/>
        </p:nvPicPr>
        <p:blipFill>
          <a:blip r:embed="rId5">
            <a:lum contrast="30000"/>
          </a:blip>
          <a:stretch/>
        </p:blipFill>
        <p:spPr>
          <a:xfrm>
            <a:off x="430200" y="3071880"/>
            <a:ext cx="10144080" cy="257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0" descr="D:\GIÁO ÁN 1 2020-2021\HÌNH SOẠN GIÁO ÁN\Học hát\GÀ GÁY\3.png"/>
          <p:cNvPicPr/>
          <p:nvPr/>
        </p:nvPicPr>
        <p:blipFill>
          <a:blip r:embed="rId3"/>
          <a:stretch/>
        </p:blipFill>
        <p:spPr>
          <a:xfrm>
            <a:off x="430200" y="2428920"/>
            <a:ext cx="10144080" cy="3174840"/>
          </a:xfrm>
          <a:prstGeom prst="rect">
            <a:avLst/>
          </a:prstGeom>
          <a:ln w="0">
            <a:noFill/>
          </a:ln>
        </p:spPr>
      </p:pic>
      <p:sp>
        <p:nvSpPr>
          <p:cNvPr id="301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06" name="Rectangle 3"/>
          <p:cNvSpPr/>
          <p:nvPr/>
        </p:nvSpPr>
        <p:spPr>
          <a:xfrm>
            <a:off x="4486320" y="1071720"/>
            <a:ext cx="195084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4 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Picture 11" descr="D:\GIÁO ÁN 1 2020-2021\HÌNH SOẠN GIÁO ÁN\Học hát\GÀ GÁY\Picture1 - Copy.jpg"/>
          <p:cNvPicPr/>
          <p:nvPr/>
        </p:nvPicPr>
        <p:blipFill>
          <a:blip r:embed="rId5"/>
          <a:srcRect r="6618"/>
          <a:stretch/>
        </p:blipFill>
        <p:spPr>
          <a:xfrm>
            <a:off x="771480" y="1785960"/>
            <a:ext cx="9358200" cy="150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7368</TotalTime>
  <Words>140</Words>
  <Application>Microsoft Office PowerPoint</Application>
  <PresentationFormat>Custom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629</cp:revision>
  <dcterms:created xsi:type="dcterms:W3CDTF">2010-04-30T20:19:48Z</dcterms:created>
  <dcterms:modified xsi:type="dcterms:W3CDTF">2026-02-27T02:28:38Z</dcterms:modified>
  <dc:language>en-US</dc:language>
</cp:coreProperties>
</file>