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14" r:id="rId2"/>
    <p:sldId id="259" r:id="rId3"/>
    <p:sldId id="260" r:id="rId4"/>
    <p:sldId id="261" r:id="rId5"/>
    <p:sldId id="262" r:id="rId6"/>
    <p:sldId id="263" r:id="rId7"/>
    <p:sldId id="264" r:id="rId8"/>
    <p:sldId id="316" r:id="rId9"/>
    <p:sldId id="266" r:id="rId10"/>
    <p:sldId id="267" r:id="rId11"/>
    <p:sldId id="268" r:id="rId12"/>
    <p:sldId id="269" r:id="rId13"/>
    <p:sldId id="270" r:id="rId14"/>
    <p:sldId id="271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8BCAD-873E-4AEB-BA0B-11249ED20F92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9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2F843B-258A-4482-AE55-E5485A72892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903278-8B3C-4060-9469-D42E81AA6848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Tiết</a:t>
            </a: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24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35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Ôn tập bài hát: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36" name="Text Box 10"/>
          <p:cNvSpPr/>
          <p:nvPr/>
        </p:nvSpPr>
        <p:spPr>
          <a:xfrm>
            <a:off x="3057480" y="1785960"/>
            <a:ext cx="52866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GÀ GÁY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37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Nhạc cụ: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38" name="Text Box 10"/>
          <p:cNvSpPr/>
          <p:nvPr/>
        </p:nvSpPr>
        <p:spPr>
          <a:xfrm>
            <a:off x="3629160" y="2786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THANH PHÁCH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30336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48" descr="D:\GIÁO ÁN 1 2020-2021\HÌNH SOẠN GIÁO ÁN\Nhạc cụ\Thanh phách.jpg"/>
          <p:cNvPicPr/>
          <p:nvPr/>
        </p:nvPicPr>
        <p:blipFill>
          <a:blip r:embed="rId4"/>
          <a:srcRect l="43743" t="15153" r="37956" b="74745"/>
          <a:stretch/>
        </p:blipFill>
        <p:spPr>
          <a:xfrm>
            <a:off x="4057560" y="1643040"/>
            <a:ext cx="4827600" cy="375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3" name="Rectangle 7"/>
          <p:cNvSpPr/>
          <p:nvPr/>
        </p:nvSpPr>
        <p:spPr>
          <a:xfrm>
            <a:off x="485640" y="11592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4" name="Picture 11" descr="D:\GIÁO ÁN 1 2020-2021\HÌNH SOẠN GIÁO ÁN\Nhạc cụ\Thanh phách - Copy (2) - Copy.jpg"/>
          <p:cNvPicPr/>
          <p:nvPr/>
        </p:nvPicPr>
        <p:blipFill>
          <a:blip r:embed="rId4"/>
          <a:srcRect b="11353"/>
          <a:stretch/>
        </p:blipFill>
        <p:spPr>
          <a:xfrm>
            <a:off x="3986280" y="1143000"/>
            <a:ext cx="30002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8" descr="D:\GIÁO ÁN 1 2020-2021\HÌNH SOẠN GIÁO ÁN\Nhạc cụ\Thanh phách.jpg"/>
          <p:cNvPicPr/>
          <p:nvPr/>
        </p:nvPicPr>
        <p:blipFill>
          <a:blip r:embed="rId5"/>
          <a:srcRect l="8136" t="24535" r="21679" b="62164"/>
          <a:stretch/>
        </p:blipFill>
        <p:spPr>
          <a:xfrm>
            <a:off x="557280" y="1714680"/>
            <a:ext cx="950112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6" name="Rectangle 7"/>
          <p:cNvSpPr/>
          <p:nvPr/>
        </p:nvSpPr>
        <p:spPr>
          <a:xfrm>
            <a:off x="2221560" y="120816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Rectangle 7"/>
          <p:cNvSpPr/>
          <p:nvPr/>
        </p:nvSpPr>
        <p:spPr>
          <a:xfrm>
            <a:off x="557280" y="150840"/>
            <a:ext cx="357192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8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4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25574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5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3772080" y="20718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50576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641520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77011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20116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77248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92725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2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17715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3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31291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47721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59864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7558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1295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701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92012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15573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23432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36291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427212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57006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71294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6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7012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9272520" y="483876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8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148608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205740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0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2771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1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334332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2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5057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3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634356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4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7843680" y="6267600"/>
            <a:ext cx="500400" cy="447480"/>
          </a:xfrm>
          <a:prstGeom prst="rect">
            <a:avLst/>
          </a:prstGeom>
          <a:ln w="0">
            <a:noFill/>
          </a:ln>
        </p:spPr>
      </p:pic>
      <p:pic>
        <p:nvPicPr>
          <p:cNvPr id="525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344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6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891540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7" name="Picture 148" descr="D:\GIÁO ÁN 1 2020-2021\HÌNH SOẠN GIÁO ÁN\Nhạc cụ\Thanh phách.jpg"/>
          <p:cNvPicPr/>
          <p:nvPr/>
        </p:nvPicPr>
        <p:blipFill>
          <a:blip r:embed="rId4"/>
          <a:srcRect l="44282" t="15731" r="42713" b="76004"/>
          <a:stretch/>
        </p:blipFill>
        <p:spPr>
          <a:xfrm>
            <a:off x="9487080" y="6267600"/>
            <a:ext cx="500040" cy="44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3"/>
          <p:cNvSpPr/>
          <p:nvPr/>
        </p:nvSpPr>
        <p:spPr>
          <a:xfrm>
            <a:off x="271440" y="20808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"/>
          <p:cNvSpPr/>
          <p:nvPr/>
        </p:nvSpPr>
        <p:spPr>
          <a:xfrm>
            <a:off x="1414440" y="2406600"/>
            <a:ext cx="7929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VỖ TAY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629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3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5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6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8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1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3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324480" y="204804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05824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986680" y="20001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1291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59864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0582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0583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3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20048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3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12944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3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129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3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0574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3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41460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4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34356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4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295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4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124920" y="623880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173428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7240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2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7248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7248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1557360" y="614376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37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9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THANH PHÁCH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1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7280</TotalTime>
  <Words>60</Words>
  <Application>Microsoft Office PowerPoint</Application>
  <PresentationFormat>Custom</PresentationFormat>
  <Paragraphs>19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607</cp:revision>
  <dcterms:created xsi:type="dcterms:W3CDTF">2010-04-30T20:19:48Z</dcterms:created>
  <dcterms:modified xsi:type="dcterms:W3CDTF">2026-02-27T02:33:07Z</dcterms:modified>
  <dc:language>en-US</dc:language>
</cp:coreProperties>
</file>