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2" r:id="rId2"/>
    <p:sldId id="523" r:id="rId3"/>
    <p:sldId id="516" r:id="rId4"/>
    <p:sldId id="517" r:id="rId5"/>
    <p:sldId id="518" r:id="rId6"/>
    <p:sldId id="519" r:id="rId7"/>
    <p:sldId id="520" r:id="rId8"/>
    <p:sldId id="521" r:id="rId9"/>
    <p:sldId id="522" r:id="rId10"/>
    <p:sldId id="483" r:id="rId11"/>
    <p:sldId id="527" r:id="rId12"/>
    <p:sldId id="528" r:id="rId13"/>
    <p:sldId id="529" r:id="rId14"/>
    <p:sldId id="531" r:id="rId15"/>
    <p:sldId id="530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840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19AF6A-7B79-479E-B9B6-6AB8BD5F359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92C7-0198-4344-8BDB-AF625B679A0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08247-F86F-46DA-8B32-6FFD5F0CCD6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2325-6ADD-4059-A5C8-A9CFDAB9878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A8D1E-0C1A-4671-936F-E12F8C5DB88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AA351-6816-408C-8364-FED966CB5DB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0A10F-D644-4AC8-95E0-5DED80B3964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BA13-9E0D-4BE3-87A9-1377BED34E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1B4B9-74D8-4023-BB9E-A895CA4FF5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F65A-CFA9-4710-B7FF-A1084CCFAAC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F691-77EC-447A-A224-4E098EF3C2D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EDAC4-7D73-4EDE-9014-EC98F6FC8A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43D38-FAF2-4C76-8712-D466A97434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35C3-8DC0-41CE-B6ED-02234C551A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CE8FA-C1C5-420E-B154-002968E94AF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22F81A0-29A1-4231-902D-82D4DCB02F00}"/>
              </a:ext>
            </a:extLst>
          </p:cNvPr>
          <p:cNvSpPr/>
          <p:nvPr/>
        </p:nvSpPr>
        <p:spPr>
          <a:xfrm>
            <a:off x="-30173" y="5575988"/>
            <a:ext cx="5932240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57653F-FEA2-46FD-A0F9-A63996108929}"/>
              </a:ext>
            </a:extLst>
          </p:cNvPr>
          <p:cNvSpPr/>
          <p:nvPr/>
        </p:nvSpPr>
        <p:spPr>
          <a:xfrm flipH="1">
            <a:off x="5904924" y="5509447"/>
            <a:ext cx="5074919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3D39EF-ABA9-4697-9B72-790F9451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3688" y="415104"/>
            <a:ext cx="2025878" cy="103319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C7C3D13-06DD-4236-90AA-CAE9DEA81820}"/>
              </a:ext>
            </a:extLst>
          </p:cNvPr>
          <p:cNvSpPr/>
          <p:nvPr/>
        </p:nvSpPr>
        <p:spPr>
          <a:xfrm>
            <a:off x="7936174" y="960120"/>
            <a:ext cx="3782303" cy="5577840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72B842F-D647-4E60-AD6C-12D833D2616C}"/>
              </a:ext>
            </a:extLst>
          </p:cNvPr>
          <p:cNvSpPr/>
          <p:nvPr/>
        </p:nvSpPr>
        <p:spPr>
          <a:xfrm>
            <a:off x="-239411" y="5715418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926E9B-7525-43A0-AE0B-7B4BA5D29E79}"/>
              </a:ext>
            </a:extLst>
          </p:cNvPr>
          <p:cNvSpPr/>
          <p:nvPr/>
        </p:nvSpPr>
        <p:spPr>
          <a:xfrm>
            <a:off x="7124307" y="5715417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8707B7-3684-465A-8CC3-BB5AAB6DA47B}"/>
              </a:ext>
            </a:extLst>
          </p:cNvPr>
          <p:cNvSpPr/>
          <p:nvPr/>
        </p:nvSpPr>
        <p:spPr>
          <a:xfrm>
            <a:off x="3287740" y="5715418"/>
            <a:ext cx="4386328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8DFA17-6366-4F64-929D-45261F104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86" y="2925480"/>
            <a:ext cx="5074920" cy="372046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1490FDF-9CA1-4C46-92B0-BF4E406980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12032" y="3429000"/>
            <a:ext cx="857707" cy="1143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125CAD0-CE1E-4B4B-A215-9723BBEDE5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12299" y="2673420"/>
            <a:ext cx="857707" cy="1143000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39022F13-F970-4BD3-B3DD-F92A2FBEBEE1}"/>
              </a:ext>
            </a:extLst>
          </p:cNvPr>
          <p:cNvSpPr/>
          <p:nvPr/>
        </p:nvSpPr>
        <p:spPr>
          <a:xfrm>
            <a:off x="320040" y="483837"/>
            <a:ext cx="1193690" cy="704883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D39E98C-7355-404F-89F1-9BA701B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73" y="1972306"/>
            <a:ext cx="8023225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 NHẠC LỚP 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 NỐI TRI THỨC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Hà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558800" y="2811463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</a:t>
            </a:r>
          </a:p>
        </p:txBody>
      </p:sp>
      <p:pic>
        <p:nvPicPr>
          <p:cNvPr id="1229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9525"/>
            <a:ext cx="7989888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241425" y="2924175"/>
            <a:ext cx="86026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ĐỘNG MINH HỌA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Hà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537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536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8913"/>
            <a:ext cx="7742238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9525"/>
            <a:ext cx="27463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12437" b="14832"/>
          <a:stretch>
            <a:fillRect/>
          </a:stretch>
        </p:blipFill>
        <p:spPr bwMode="auto">
          <a:xfrm>
            <a:off x="3175" y="12700"/>
            <a:ext cx="14319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4856163"/>
            <a:ext cx="322580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52513"/>
            <a:ext cx="3027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5588" y="1700213"/>
            <a:ext cx="8434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</a:rPr>
              <a:t>Trò chơi: </a:t>
            </a:r>
            <a:r>
              <a:rPr lang="en-US" sz="4400" b="1" i="1">
                <a:solidFill>
                  <a:srgbClr val="FF0000"/>
                </a:solidFill>
                <a:latin typeface="Cambria" panose="02040503050406030204" pitchFamily="18" charset="0"/>
              </a:rPr>
              <a:t>“Nhịp điệu trồng cây”.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148013"/>
            <a:ext cx="14366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4325"/>
            <a:ext cx="90011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75138"/>
            <a:ext cx="1239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08275"/>
            <a:ext cx="1878013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941638"/>
            <a:ext cx="2185987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586038"/>
            <a:ext cx="2492375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98500" y="549275"/>
            <a:ext cx="30337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</a:rPr>
              <a:t>TRÒ CHƠI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anose="02040503050406030204" pitchFamily="18" charset="0"/>
              </a:rPr>
              <a:t>Nhịp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anose="02040503050406030204" pitchFamily="18" charset="0"/>
              </a:rPr>
              <a:t>Điệu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anose="02040503050406030204" pitchFamily="18" charset="0"/>
              </a:rPr>
              <a:t>Trồng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anose="02040503050406030204" pitchFamily="18" charset="0"/>
              </a:rPr>
              <a:t>cây</a:t>
            </a:r>
            <a:endParaRPr lang="en-US" sz="48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pic>
        <p:nvPicPr>
          <p:cNvPr id="18435" name="Picture 26" descr="20210409092320_wm_shs-am-nhac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71022"/>
          <a:stretch>
            <a:fillRect/>
          </a:stretch>
        </p:blipFill>
        <p:spPr bwMode="auto">
          <a:xfrm>
            <a:off x="4262438" y="138113"/>
            <a:ext cx="59197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6" descr="20210409092320_wm_shs-am-nhac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9" b="7256"/>
          <a:stretch>
            <a:fillRect/>
          </a:stretch>
        </p:blipFill>
        <p:spPr bwMode="auto">
          <a:xfrm>
            <a:off x="4549775" y="4745038"/>
            <a:ext cx="53943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6" descr="20210409092320_wm_shs-am-nha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8" b="52826"/>
          <a:stretch>
            <a:fillRect/>
          </a:stretch>
        </p:blipFill>
        <p:spPr bwMode="auto">
          <a:xfrm>
            <a:off x="4262438" y="1628775"/>
            <a:ext cx="58721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6" descr="20210409092320_wm_shs-am-nhac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b="34549"/>
          <a:stretch>
            <a:fillRect/>
          </a:stretch>
        </p:blipFill>
        <p:spPr bwMode="auto">
          <a:xfrm>
            <a:off x="4262438" y="2997200"/>
            <a:ext cx="61198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25688" y="2205038"/>
          <a:ext cx="6281736" cy="13970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046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</a:rPr>
                        <a:t>Đô</a:t>
                      </a:r>
                      <a:endParaRPr lang="en-US" sz="1600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</a:rPr>
                        <a:t>Rê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</a:rPr>
                        <a:t>Mi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</a:rPr>
                        <a:t>Pha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</a:rPr>
                        <a:t>Son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</a:rPr>
                        <a:t>La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733800"/>
            <a:ext cx="749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588" y="2997200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100138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ĐỘNG CƠ THỂ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95375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582025" y="2825750"/>
            <a:ext cx="769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89238"/>
            <a:ext cx="93503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5113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85908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00863" y="2847975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281781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605838" y="4630738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08500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26263" y="465296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4622800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404938" y="2492375"/>
            <a:ext cx="80740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NHẠC CỤ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700213"/>
            <a:ext cx="770413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6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6"/>
          <a:stretch>
            <a:fillRect/>
          </a:stretch>
        </p:blipFill>
        <p:spPr bwMode="auto">
          <a:xfrm>
            <a:off x="1746250" y="1052513"/>
            <a:ext cx="74850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105</Words>
  <Application>Microsoft Office PowerPoint</Application>
  <PresentationFormat>Custom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TAM</cp:lastModifiedBy>
  <cp:revision>630</cp:revision>
  <dcterms:created xsi:type="dcterms:W3CDTF">2010-04-30T18:19:00Z</dcterms:created>
  <dcterms:modified xsi:type="dcterms:W3CDTF">2026-02-27T02:35:59Z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D10FBE5FA7424627B8957A7020F7AD0B</vt:lpwstr>
  </property>
  <property fmtid="{D5CDD505-2E9C-101B-9397-08002B2CF9AE}" pid="3" name="KSOProductBuildVer">
    <vt:lpwstr>1033-11.2.0.11026</vt:lpwstr>
  </property>
</Properties>
</file>