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83" r:id="rId2"/>
    <p:sldId id="507" r:id="rId3"/>
    <p:sldId id="420" r:id="rId4"/>
    <p:sldId id="442" r:id="rId5"/>
    <p:sldId id="345" r:id="rId6"/>
    <p:sldId id="500" r:id="rId7"/>
    <p:sldId id="501" r:id="rId8"/>
    <p:sldId id="502" r:id="rId9"/>
    <p:sldId id="503" r:id="rId10"/>
    <p:sldId id="504" r:id="rId11"/>
    <p:sldId id="451" r:id="rId12"/>
    <p:sldId id="498" r:id="rId13"/>
    <p:sldId id="491" r:id="rId14"/>
    <p:sldId id="497" r:id="rId15"/>
    <p:sldId id="452" r:id="rId16"/>
    <p:sldId id="492" r:id="rId17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96" autoAdjust="0"/>
    <p:restoredTop sz="94660"/>
  </p:normalViewPr>
  <p:slideViewPr>
    <p:cSldViewPr>
      <p:cViewPr varScale="1">
        <p:scale>
          <a:sx n="73" d="100"/>
          <a:sy n="73" d="100"/>
        </p:scale>
        <p:origin x="750" y="7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905CD2-4904-4A50-A805-5EB67A555E61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065B-D2E3-446D-B071-88B5B6C6861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29AB-D89E-4205-A1E2-43CBC492002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8ABC-6D26-4105-8BC1-0092EAF5425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A34C0-F147-4AB5-98A0-C2891448768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7F94C-2A56-495F-B4BF-D90E6DF81C3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0649C-2492-4F9E-8DC0-B01756B1969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AD4E-6CA7-409F-A70F-62754366CA0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888C6-4596-4E38-ABF2-A8A464EB76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047F-DCD8-4D57-9260-2EED261CE45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EF4F-C34E-495E-989C-A00236F283A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07BC-7A92-49C1-A741-88104FB2616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660D2-9682-433F-8716-8FC7437B715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EA95-F237-450B-97ED-17E83187139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67E079-F72E-4657-AC96-51AE1D7F5AF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3716338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Nguyễn Văn Chung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852738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</a:rPr>
              <a:t>MẸ ƠI CÓ BIẾT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9138"/>
            <a:ext cx="24479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868863"/>
            <a:ext cx="101044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830388"/>
            <a:ext cx="95313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MẸ ƠI CÓ BIẾT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31750"/>
            <a:ext cx="8208962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2916238" y="2435225"/>
            <a:ext cx="5153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MẸ ƠI CÓ BIẾT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844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843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0"/>
            <a:ext cx="8135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624013" y="1693863"/>
            <a:ext cx="8023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</a:rPr>
              <a:t>NGHE VÀ HÁT THEO LỜI CA VỚI HAI CAO ĐỘ KHÁC NHAU</a:t>
            </a:r>
          </a:p>
        </p:txBody>
      </p:sp>
      <p:pic>
        <p:nvPicPr>
          <p:cNvPr id="2048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22350"/>
            <a:ext cx="3025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15" y="2781300"/>
            <a:ext cx="7920038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855" algn="just">
              <a:defRPr/>
            </a:pPr>
            <a:endParaRPr lang="en-US" sz="2400" dirty="0">
              <a:solidFill>
                <a:srgbClr val="1713CB"/>
              </a:solidFill>
              <a:latin typeface="Cambria" panose="02040503050406030204" pitchFamily="18" charset="0"/>
            </a:endParaRPr>
          </a:p>
          <a:p>
            <a:pPr indent="236855" algn="just">
              <a:defRPr/>
            </a:pPr>
            <a:endParaRPr lang="en-US" sz="1200" dirty="0">
              <a:solidFill>
                <a:srgbClr val="1713CB"/>
              </a:solidFill>
              <a:latin typeface="Cambria" panose="02040503050406030204" pitchFamily="18" charset="0"/>
            </a:endParaRPr>
          </a:p>
          <a:p>
            <a:pPr indent="236855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Nguyễn Văn Chung sinh ngày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12/4/1983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TP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Chí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Minh.</a:t>
            </a:r>
          </a:p>
          <a:p>
            <a:pPr indent="236855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Những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phẩm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tiêu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biểu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: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Nhật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kí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Gia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đình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nhỏ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hạnh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phúc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to,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ơi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biết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, ….</a:t>
            </a:r>
          </a:p>
          <a:p>
            <a:pPr indent="236855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kỉ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lục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Nam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dành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cho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trẻ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sáng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thiếu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nhi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Nam”</a:t>
            </a:r>
          </a:p>
          <a:p>
            <a:pPr algn="just">
              <a:defRPr/>
            </a:pPr>
            <a:endParaRPr lang="en-US" sz="2400" dirty="0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5694363" y="1208088"/>
            <a:ext cx="4646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Cambria" panose="02040503050406030204" pitchFamily="18" charset="0"/>
              </a:rPr>
              <a:t>NHẠC SĨ NGUYỄN VĂN CHUNG</a:t>
            </a:r>
            <a:endParaRPr lang="en-US" sz="2600" b="1">
              <a:solidFill>
                <a:srgbClr val="FF0000"/>
              </a:solidFill>
            </a:endParaRPr>
          </a:p>
        </p:txBody>
      </p:sp>
      <p:pic>
        <p:nvPicPr>
          <p:cNvPr id="6149" name="Picture 2" descr="Nguyễn Văn Chung hạnh phúc khi nhận Kỷ lục Việt Nam cho dự án 300 bài hát  thiếu nhi trademark_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989138"/>
            <a:ext cx="51720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968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709728" y="-2730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giai điệu</a:t>
            </a:r>
          </a:p>
        </p:txBody>
      </p:sp>
      <p:pic>
        <p:nvPicPr>
          <p:cNvPr id="7173" name="Picture 9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490913" y="701675"/>
            <a:ext cx="40100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MẸ ƠI CÓ BIẾT</a:t>
            </a:r>
            <a:endParaRPr lang="en-US" sz="44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471613"/>
            <a:ext cx="97837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vi-VN" sz="3200">
                <a:latin typeface="Cambria" panose="02040503050406030204" pitchFamily="18" charset="0"/>
              </a:rPr>
              <a:t>Mẹ ơi có biết</a:t>
            </a:r>
            <a:r>
              <a:rPr lang="en-US" sz="3200">
                <a:latin typeface="Cambria" panose="02040503050406030204" pitchFamily="18" charset="0"/>
              </a:rPr>
              <a:t>,</a:t>
            </a:r>
            <a:r>
              <a:rPr lang="vi-VN" sz="3200">
                <a:latin typeface="Cambria" panose="02040503050406030204" pitchFamily="18" charset="0"/>
              </a:rPr>
              <a:t> con thương mẹ nhiều?</a:t>
            </a:r>
            <a:br>
              <a:rPr lang="vi-VN" sz="3200">
                <a:latin typeface="Cambria" panose="02040503050406030204" pitchFamily="18" charset="0"/>
              </a:rPr>
            </a:br>
            <a:r>
              <a:rPr lang="vi-VN" sz="3200">
                <a:latin typeface="Cambria" panose="02040503050406030204" pitchFamily="18" charset="0"/>
              </a:rPr>
              <a:t>Cứ muốn ôm mẹ và cười thật </a:t>
            </a:r>
            <a:r>
              <a:rPr lang="en-US" sz="3200">
                <a:latin typeface="Cambria" panose="02040503050406030204" pitchFamily="18" charset="0"/>
              </a:rPr>
              <a:t>tươi</a:t>
            </a:r>
            <a:r>
              <a:rPr lang="vi-VN" sz="3200">
                <a:latin typeface="Cambria" panose="02040503050406030204" pitchFamily="18" charset="0"/>
              </a:rPr>
              <a:t>.</a:t>
            </a:r>
            <a:br>
              <a:rPr lang="vi-VN" sz="3200">
                <a:latin typeface="Cambria" panose="02040503050406030204" pitchFamily="18" charset="0"/>
              </a:rPr>
            </a:br>
            <a:r>
              <a:rPr lang="vi-VN" sz="3200">
                <a:latin typeface="Cambria" panose="02040503050406030204" pitchFamily="18" charset="0"/>
              </a:rPr>
              <a:t>Mẹ ơi con biết</a:t>
            </a:r>
            <a:r>
              <a:rPr lang="en-US" sz="3200">
                <a:latin typeface="Cambria" panose="02040503050406030204" pitchFamily="18" charset="0"/>
              </a:rPr>
              <a:t>,</a:t>
            </a:r>
            <a:r>
              <a:rPr lang="vi-VN" sz="3200">
                <a:latin typeface="Cambria" panose="02040503050406030204" pitchFamily="18" charset="0"/>
              </a:rPr>
              <a:t> mẹ yêu con lắm!</a:t>
            </a:r>
            <a:br>
              <a:rPr lang="vi-VN" sz="3200">
                <a:latin typeface="Cambria" panose="02040503050406030204" pitchFamily="18" charset="0"/>
              </a:rPr>
            </a:br>
            <a:r>
              <a:rPr lang="vi-VN" sz="3200">
                <a:latin typeface="Cambria" panose="02040503050406030204" pitchFamily="18" charset="0"/>
              </a:rPr>
              <a:t>Mỗi khi con buồn</a:t>
            </a:r>
            <a:r>
              <a:rPr lang="en-US" sz="3200">
                <a:latin typeface="Cambria" panose="02040503050406030204" pitchFamily="18" charset="0"/>
              </a:rPr>
              <a:t>,</a:t>
            </a:r>
            <a:r>
              <a:rPr lang="vi-VN" sz="3200">
                <a:latin typeface="Cambria" panose="02040503050406030204" pitchFamily="18" charset="0"/>
              </a:rPr>
              <a:t> có mẹ kề bên.</a:t>
            </a:r>
            <a:br>
              <a:rPr lang="vi-VN" sz="3200">
                <a:latin typeface="Cambria" panose="02040503050406030204" pitchFamily="18" charset="0"/>
              </a:rPr>
            </a:br>
            <a:r>
              <a:rPr lang="vi-VN" sz="3200">
                <a:latin typeface="Cambria" panose="02040503050406030204" pitchFamily="18" charset="0"/>
              </a:rPr>
              <a:t>Mái tóc mẹ thơm, ánh mắt mẹ hiền</a:t>
            </a:r>
            <a:r>
              <a:rPr lang="en-US" sz="3200">
                <a:latin typeface="Cambria" panose="02040503050406030204" pitchFamily="18" charset="0"/>
              </a:rPr>
              <a:t>,</a:t>
            </a:r>
            <a:r>
              <a:rPr lang="vi-VN" sz="3200">
                <a:latin typeface="Cambria" panose="02040503050406030204" pitchFamily="18" charset="0"/>
              </a:rPr>
              <a:t/>
            </a:r>
            <a:br>
              <a:rPr lang="vi-VN" sz="3200">
                <a:latin typeface="Cambria" panose="02040503050406030204" pitchFamily="18" charset="0"/>
              </a:rPr>
            </a:br>
            <a:r>
              <a:rPr lang="en-US" sz="3200">
                <a:latin typeface="Cambria" panose="02040503050406030204" pitchFamily="18" charset="0"/>
              </a:rPr>
              <a:t>t</a:t>
            </a:r>
            <a:r>
              <a:rPr lang="vi-VN" sz="3200">
                <a:latin typeface="Cambria" panose="02040503050406030204" pitchFamily="18" charset="0"/>
              </a:rPr>
              <a:t>hích nhất mẹ hát</a:t>
            </a:r>
            <a:r>
              <a:rPr lang="en-US" sz="3200">
                <a:latin typeface="Cambria" panose="02040503050406030204" pitchFamily="18" charset="0"/>
              </a:rPr>
              <a:t>,</a:t>
            </a:r>
            <a:r>
              <a:rPr lang="vi-VN" sz="3200">
                <a:latin typeface="Cambria" panose="02040503050406030204" pitchFamily="18" charset="0"/>
              </a:rPr>
              <a:t> con sẽ ngủ yên!</a:t>
            </a:r>
            <a:br>
              <a:rPr lang="vi-VN" sz="3200">
                <a:latin typeface="Cambria" panose="02040503050406030204" pitchFamily="18" charset="0"/>
              </a:rPr>
            </a:br>
            <a:r>
              <a:rPr lang="en-US" sz="3200">
                <a:latin typeface="Cambria" panose="02040503050406030204" pitchFamily="18" charset="0"/>
              </a:rPr>
              <a:t>Đ</a:t>
            </a:r>
            <a:r>
              <a:rPr lang="vi-VN" sz="3200">
                <a:latin typeface="Cambria" panose="02040503050406030204" pitchFamily="18" charset="0"/>
              </a:rPr>
              <a:t>ến lúc con lớn</a:t>
            </a:r>
            <a:r>
              <a:rPr lang="en-US" sz="3200">
                <a:latin typeface="Cambria" panose="02040503050406030204" pitchFamily="18" charset="0"/>
              </a:rPr>
              <a:t>,</a:t>
            </a:r>
            <a:r>
              <a:rPr lang="vi-VN" sz="3200">
                <a:latin typeface="Cambria" panose="02040503050406030204" pitchFamily="18" charset="0"/>
              </a:rPr>
              <a:t> hứa sẽ chăm ngoan,</a:t>
            </a:r>
            <a:br>
              <a:rPr lang="vi-VN" sz="3200">
                <a:latin typeface="Cambria" panose="02040503050406030204" pitchFamily="18" charset="0"/>
              </a:rPr>
            </a:br>
            <a:r>
              <a:rPr lang="en-US" sz="3200">
                <a:latin typeface="Cambria" panose="02040503050406030204" pitchFamily="18" charset="0"/>
              </a:rPr>
              <a:t>c</a:t>
            </a:r>
            <a:r>
              <a:rPr lang="vi-VN" sz="3200">
                <a:latin typeface="Cambria" panose="02040503050406030204" pitchFamily="18" charset="0"/>
              </a:rPr>
              <a:t>ố gắng học hành để mẹ được vui</a:t>
            </a:r>
            <a:r>
              <a:rPr lang="en-US" sz="3200">
                <a:latin typeface="Cambria" panose="02040503050406030204" pitchFamily="18" charset="0"/>
              </a:rPr>
              <a:t>.</a:t>
            </a:r>
            <a:endParaRPr lang="en-US" sz="32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44725"/>
            <a:ext cx="99377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120900"/>
            <a:ext cx="9424987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563688"/>
            <a:ext cx="9798050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1+2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101850"/>
            <a:ext cx="977582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9137"/>
          <a:stretch>
            <a:fillRect/>
          </a:stretch>
        </p:blipFill>
        <p:spPr bwMode="auto">
          <a:xfrm>
            <a:off x="687388" y="2205038"/>
            <a:ext cx="9623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164</Words>
  <Application>Microsoft Office PowerPoint</Application>
  <PresentationFormat>Custom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643</cp:revision>
  <dcterms:created xsi:type="dcterms:W3CDTF">2010-04-30T18:19:00Z</dcterms:created>
  <dcterms:modified xsi:type="dcterms:W3CDTF">2026-02-27T02:38:27Z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7E71A3E121204BD4925901FF3636F1DA</vt:lpwstr>
  </property>
  <property fmtid="{D5CDD505-2E9C-101B-9397-08002B2CF9AE}" pid="3" name="KSOProductBuildVer">
    <vt:lpwstr>1033-11.2.0.11026</vt:lpwstr>
  </property>
</Properties>
</file>