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72" r:id="rId2"/>
    <p:sldId id="551" r:id="rId3"/>
    <p:sldId id="587" r:id="rId4"/>
    <p:sldId id="561" r:id="rId5"/>
    <p:sldId id="564" r:id="rId6"/>
    <p:sldId id="563" r:id="rId7"/>
    <p:sldId id="562" r:id="rId8"/>
    <p:sldId id="566" r:id="rId9"/>
    <p:sldId id="568" r:id="rId10"/>
    <p:sldId id="569" r:id="rId11"/>
    <p:sldId id="571" r:id="rId12"/>
    <p:sldId id="572" r:id="rId13"/>
    <p:sldId id="582" r:id="rId14"/>
    <p:sldId id="583" r:id="rId15"/>
    <p:sldId id="581" r:id="rId16"/>
    <p:sldId id="580" r:id="rId17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70230" indent="-1130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730" indent="-2273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3230" indent="-3416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730" indent="-45593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713CB"/>
    <a:srgbClr val="FFFFCC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 autoAdjust="0"/>
  </p:normalViewPr>
  <p:slideViewPr>
    <p:cSldViewPr>
      <p:cViewPr varScale="1">
        <p:scale>
          <a:sx n="73" d="100"/>
          <a:sy n="73" d="100"/>
        </p:scale>
        <p:origin x="774" y="78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F42CD8A-689F-4CE0-8C1B-F909FE78764B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500" indent="0" algn="ctr">
              <a:buNone/>
              <a:defRPr sz="2500"/>
            </a:lvl2pPr>
            <a:lvl3pPr marL="1143000" indent="0" algn="ctr">
              <a:buNone/>
              <a:defRPr sz="2200"/>
            </a:lvl3pPr>
            <a:lvl4pPr marL="1714500" indent="0" algn="ctr">
              <a:buNone/>
              <a:defRPr sz="2000"/>
            </a:lvl4pPr>
            <a:lvl5pPr marL="2286000" indent="0" algn="ctr">
              <a:buNone/>
              <a:defRPr sz="2000"/>
            </a:lvl5pPr>
            <a:lvl6pPr marL="2857500" indent="0" algn="ctr">
              <a:buNone/>
              <a:defRPr sz="2000"/>
            </a:lvl6pPr>
            <a:lvl7pPr marL="3429000" indent="0" algn="ctr">
              <a:buNone/>
              <a:defRPr sz="2000"/>
            </a:lvl7pPr>
            <a:lvl8pPr marL="3999865" indent="0" algn="ctr">
              <a:buNone/>
              <a:defRPr sz="2000"/>
            </a:lvl8pPr>
            <a:lvl9pPr marL="4571365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ED94-EB84-4FB1-83B1-079A0B21E33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56F9C-7F4B-4E8F-B28D-64BD4F48C8A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03ED7-A2FA-4680-B4BF-6383C1EA8A0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97CD1-20C7-4AD4-B2DD-388F2769453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621A9-6239-412D-B70B-6F793CF1979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6C93E-3878-42D3-AF46-6A4A45CC70B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500" indent="0">
              <a:buNone/>
              <a:defRPr sz="2500"/>
            </a:lvl2pPr>
            <a:lvl3pPr marL="1143000" indent="0">
              <a:buNone/>
              <a:defRPr sz="2200"/>
            </a:lvl3pPr>
            <a:lvl4pPr marL="1714500" indent="0">
              <a:buNone/>
              <a:defRPr sz="2000"/>
            </a:lvl4pPr>
            <a:lvl5pPr marL="2286000" indent="0">
              <a:buNone/>
              <a:defRPr sz="2000"/>
            </a:lvl5pPr>
            <a:lvl6pPr marL="2857500" indent="0">
              <a:buNone/>
              <a:defRPr sz="2000"/>
            </a:lvl6pPr>
            <a:lvl7pPr marL="3429000" indent="0">
              <a:buNone/>
              <a:defRPr sz="2000"/>
            </a:lvl7pPr>
            <a:lvl8pPr marL="3999865" indent="0">
              <a:buNone/>
              <a:defRPr sz="2000"/>
            </a:lvl8pPr>
            <a:lvl9pPr marL="4571365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B9224-99C6-46C3-8213-CAABB39D6D62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F9A7F-843A-463B-8365-BA124784C7A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500" indent="0">
              <a:buNone/>
              <a:defRPr sz="2500" b="1"/>
            </a:lvl2pPr>
            <a:lvl3pPr marL="1143000" indent="0">
              <a:buNone/>
              <a:defRPr sz="2200" b="1"/>
            </a:lvl3pPr>
            <a:lvl4pPr marL="1714500" indent="0">
              <a:buNone/>
              <a:defRPr sz="2000" b="1"/>
            </a:lvl4pPr>
            <a:lvl5pPr marL="2286000" indent="0">
              <a:buNone/>
              <a:defRPr sz="2000" b="1"/>
            </a:lvl5pPr>
            <a:lvl6pPr marL="2857500" indent="0">
              <a:buNone/>
              <a:defRPr sz="2000" b="1"/>
            </a:lvl6pPr>
            <a:lvl7pPr marL="3429000" indent="0">
              <a:buNone/>
              <a:defRPr sz="2000" b="1"/>
            </a:lvl7pPr>
            <a:lvl8pPr marL="3999865" indent="0">
              <a:buNone/>
              <a:defRPr sz="2000" b="1"/>
            </a:lvl8pPr>
            <a:lvl9pPr marL="4571365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5C37E-B61B-4DCD-AC22-5772746BF82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3F736-59EF-4FAE-B24B-4C51A112864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7B4DB-E591-49A3-AD1A-F9C6A145E4D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EF736-6A16-4A83-9EE4-428FDA06BDE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500" indent="0">
              <a:buNone/>
              <a:defRPr sz="3500"/>
            </a:lvl2pPr>
            <a:lvl3pPr marL="1143000" indent="0">
              <a:buNone/>
              <a:defRPr sz="3000"/>
            </a:lvl3pPr>
            <a:lvl4pPr marL="1714500" indent="0">
              <a:buNone/>
              <a:defRPr sz="2500"/>
            </a:lvl4pPr>
            <a:lvl5pPr marL="2286000" indent="0">
              <a:buNone/>
              <a:defRPr sz="2500"/>
            </a:lvl5pPr>
            <a:lvl6pPr marL="2857500" indent="0">
              <a:buNone/>
              <a:defRPr sz="2500"/>
            </a:lvl6pPr>
            <a:lvl7pPr marL="3429000" indent="0">
              <a:buNone/>
              <a:defRPr sz="2500"/>
            </a:lvl7pPr>
            <a:lvl8pPr marL="3999865" indent="0">
              <a:buNone/>
              <a:defRPr sz="2500"/>
            </a:lvl8pPr>
            <a:lvl9pPr marL="4571365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500" indent="0">
              <a:buNone/>
              <a:defRPr sz="1700"/>
            </a:lvl2pPr>
            <a:lvl3pPr marL="1143000" indent="0">
              <a:buNone/>
              <a:defRPr sz="1500"/>
            </a:lvl3pPr>
            <a:lvl4pPr marL="1714500" indent="0">
              <a:buNone/>
              <a:defRPr sz="1200"/>
            </a:lvl4pPr>
            <a:lvl5pPr marL="2286000" indent="0">
              <a:buNone/>
              <a:defRPr sz="1200"/>
            </a:lvl5pPr>
            <a:lvl6pPr marL="2857500" indent="0">
              <a:buNone/>
              <a:defRPr sz="1200"/>
            </a:lvl6pPr>
            <a:lvl7pPr marL="3429000" indent="0">
              <a:buNone/>
              <a:defRPr sz="1200"/>
            </a:lvl7pPr>
            <a:lvl8pPr marL="3999865" indent="0">
              <a:buNone/>
              <a:defRPr sz="1200"/>
            </a:lvl8pPr>
            <a:lvl9pPr marL="457136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F114C-D296-43CF-8003-17D5E741EEF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/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2C32C0-92C0-4BFA-A5A7-16C09E802E6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3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5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6000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355" indent="-427355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480" indent="-284480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980" indent="-284480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480" indent="-284480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32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750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6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115" indent="-285750" algn="l" defTabSz="1143000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5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0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998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365" algn="l" defTabSz="1143000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5">
            <a:extLst>
              <a:ext uri="{FF2B5EF4-FFF2-40B4-BE49-F238E27FC236}">
                <a16:creationId xmlns:a16="http://schemas.microsoft.com/office/drawing/2014/main" id="{822F81A0-29A1-4231-902D-82D4DCB02F00}"/>
              </a:ext>
            </a:extLst>
          </p:cNvPr>
          <p:cNvSpPr/>
          <p:nvPr/>
        </p:nvSpPr>
        <p:spPr>
          <a:xfrm>
            <a:off x="-30173" y="5575988"/>
            <a:ext cx="5932240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A57653F-FEA2-46FD-A0F9-A63996108929}"/>
              </a:ext>
            </a:extLst>
          </p:cNvPr>
          <p:cNvSpPr/>
          <p:nvPr/>
        </p:nvSpPr>
        <p:spPr>
          <a:xfrm flipH="1">
            <a:off x="5904924" y="5509447"/>
            <a:ext cx="5074919" cy="1388558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2"/>
                </a:lnTo>
                <a:lnTo>
                  <a:pt x="0" y="154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93D39EF-ABA9-4697-9B72-790F9451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23688" y="415104"/>
            <a:ext cx="2025878" cy="103319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2C7C3D13-06DD-4236-90AA-CAE9DEA81820}"/>
              </a:ext>
            </a:extLst>
          </p:cNvPr>
          <p:cNvSpPr/>
          <p:nvPr/>
        </p:nvSpPr>
        <p:spPr>
          <a:xfrm>
            <a:off x="7936174" y="960120"/>
            <a:ext cx="3782303" cy="5577840"/>
          </a:xfrm>
          <a:custGeom>
            <a:avLst/>
            <a:gdLst/>
            <a:ahLst/>
            <a:cxnLst/>
            <a:rect l="l" t="t" r="r" b="b"/>
            <a:pathLst>
              <a:path w="3815542" h="4114800">
                <a:moveTo>
                  <a:pt x="0" y="0"/>
                </a:moveTo>
                <a:lnTo>
                  <a:pt x="3815542" y="0"/>
                </a:lnTo>
                <a:lnTo>
                  <a:pt x="3815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72B842F-D647-4E60-AD6C-12D833D2616C}"/>
              </a:ext>
            </a:extLst>
          </p:cNvPr>
          <p:cNvSpPr/>
          <p:nvPr/>
        </p:nvSpPr>
        <p:spPr>
          <a:xfrm>
            <a:off x="-239411" y="5715418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5926E9B-7525-43A0-AE0B-7B4BA5D29E79}"/>
              </a:ext>
            </a:extLst>
          </p:cNvPr>
          <p:cNvSpPr/>
          <p:nvPr/>
        </p:nvSpPr>
        <p:spPr>
          <a:xfrm>
            <a:off x="7124307" y="5715417"/>
            <a:ext cx="3934580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5B8707B7-3684-465A-8CC3-BB5AAB6DA47B}"/>
              </a:ext>
            </a:extLst>
          </p:cNvPr>
          <p:cNvSpPr/>
          <p:nvPr/>
        </p:nvSpPr>
        <p:spPr>
          <a:xfrm>
            <a:off x="3287740" y="5715418"/>
            <a:ext cx="4386328" cy="1317491"/>
          </a:xfrm>
          <a:custGeom>
            <a:avLst/>
            <a:gdLst/>
            <a:ahLst/>
            <a:cxnLst/>
            <a:rect l="l" t="t" r="r" b="b"/>
            <a:pathLst>
              <a:path w="7134812" h="3701184">
                <a:moveTo>
                  <a:pt x="0" y="0"/>
                </a:moveTo>
                <a:lnTo>
                  <a:pt x="7134813" y="0"/>
                </a:lnTo>
                <a:lnTo>
                  <a:pt x="7134813" y="3701184"/>
                </a:lnTo>
                <a:lnTo>
                  <a:pt x="0" y="3701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8DFA17-6366-4F64-929D-45261F1046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86" y="2925480"/>
            <a:ext cx="5074920" cy="3720465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1490FDF-9CA1-4C46-92B0-BF4E406980D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012032" y="3429000"/>
            <a:ext cx="857707" cy="114300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F125CAD0-CE1E-4B4B-A215-9723BBEDE50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112299" y="2673420"/>
            <a:ext cx="857707" cy="1143000"/>
          </a:xfrm>
          <a:prstGeom prst="rect">
            <a:avLst/>
          </a:prstGeom>
        </p:spPr>
      </p:pic>
      <p:sp>
        <p:nvSpPr>
          <p:cNvPr id="21" name="Freeform 3">
            <a:extLst>
              <a:ext uri="{FF2B5EF4-FFF2-40B4-BE49-F238E27FC236}">
                <a16:creationId xmlns:a16="http://schemas.microsoft.com/office/drawing/2014/main" id="{39022F13-F970-4BD3-B3DD-F92A2FBEBEE1}"/>
              </a:ext>
            </a:extLst>
          </p:cNvPr>
          <p:cNvSpPr/>
          <p:nvPr/>
        </p:nvSpPr>
        <p:spPr>
          <a:xfrm>
            <a:off x="320040" y="483837"/>
            <a:ext cx="1193690" cy="704883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5D39E98C-7355-404F-89F1-9BA701B9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73" y="1972306"/>
            <a:ext cx="8023225" cy="16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ÂM NHẠC LỚP 2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 NỐI TRI THỨC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1713CB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219700" y="3806825"/>
            <a:ext cx="3962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Dân ca Nam Bộ</a:t>
            </a:r>
          </a:p>
        </p:txBody>
      </p:sp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42988"/>
            <a:ext cx="6697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2125663"/>
            <a:ext cx="1962150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12" descr="LỜI RU TRẺ THƠ - Hát Ru Con dân ca Bắc Bộ ( Mẹ nghe mẹ ngủ trước con ) - 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3469" r="4533" b="12933"/>
          <a:stretch>
            <a:fillRect/>
          </a:stretch>
        </p:blipFill>
        <p:spPr bwMode="auto">
          <a:xfrm>
            <a:off x="446088" y="3090863"/>
            <a:ext cx="480377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474788" y="2822575"/>
            <a:ext cx="8023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6000" b="1">
                <a:solidFill>
                  <a:srgbClr val="FF0000"/>
                </a:solidFill>
                <a:latin typeface="Cambria" panose="02040503050406030204" pitchFamily="18" charset="0"/>
              </a:rPr>
              <a:t>RU CON</a:t>
            </a:r>
          </a:p>
        </p:txBody>
      </p:sp>
      <p:pic>
        <p:nvPicPr>
          <p:cNvPr id="14344" name="Picture 13" descr="C:\Users\Administrator\Downloads\palm-tree-155730_128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7718425" y="2443163"/>
            <a:ext cx="2894013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3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160338"/>
            <a:ext cx="6494462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36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1"/>
          <a:stretch>
            <a:fillRect/>
          </a:stretch>
        </p:blipFill>
        <p:spPr bwMode="auto">
          <a:xfrm>
            <a:off x="3175" y="7938"/>
            <a:ext cx="447516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763"/>
            <a:ext cx="1712912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512888" y="2636838"/>
            <a:ext cx="7858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VẬN ĐỘNG CƠ THỂ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RU CON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639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639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1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338" y="160338"/>
            <a:ext cx="6494462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41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1"/>
          <a:stretch>
            <a:fillRect/>
          </a:stretch>
        </p:blipFill>
        <p:spPr bwMode="auto">
          <a:xfrm>
            <a:off x="3175" y="7938"/>
            <a:ext cx="447516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763"/>
            <a:ext cx="1712912" cy="76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12888" y="2636838"/>
            <a:ext cx="78581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NHẠC CỤ GÕ ĐỆM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RU CON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6088" y="392113"/>
            <a:ext cx="5430837" cy="6232525"/>
            <a:chOff x="5542642" y="220716"/>
            <a:chExt cx="5430158" cy="6232620"/>
          </a:xfrm>
        </p:grpSpPr>
        <p:pic>
          <p:nvPicPr>
            <p:cNvPr id="1844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-3175" y="392113"/>
            <a:ext cx="5561013" cy="6051550"/>
            <a:chOff x="-19050" y="220716"/>
            <a:chExt cx="5561692" cy="6051735"/>
          </a:xfrm>
        </p:grpSpPr>
        <p:pic>
          <p:nvPicPr>
            <p:cNvPr id="1843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4450"/>
            <a:ext cx="6448425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AutoShape 4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4562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AutoShape 6" descr="Nhớ Trung Thu xưa… - Tạp bút của Võ Văn Thọ - Văn Chương Phương Nam - Hội  Nhà Văn Thành Phố Hồ Chí Minh"/>
          <p:cNvSpPr>
            <a:spLocks noChangeAspect="1" noChangeArrowheads="1"/>
          </p:cNvSpPr>
          <p:nvPr/>
        </p:nvSpPr>
        <p:spPr bwMode="auto">
          <a:xfrm>
            <a:off x="560863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81"/>
          <a:stretch>
            <a:fillRect/>
          </a:stretch>
        </p:blipFill>
        <p:spPr bwMode="auto">
          <a:xfrm>
            <a:off x="3175" y="7938"/>
            <a:ext cx="4475163" cy="685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4763"/>
            <a:ext cx="145415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413" y="16192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16192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6192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6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163830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7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6192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8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255428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255428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0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2554288"/>
            <a:ext cx="42703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1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255428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2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255428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3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3490913"/>
            <a:ext cx="42703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4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63" y="349091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5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349091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6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3460750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7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498975"/>
            <a:ext cx="42862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8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4494213"/>
            <a:ext cx="42703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79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4494213"/>
            <a:ext cx="427038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0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88" y="4503738"/>
            <a:ext cx="427037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1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813" y="4503738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2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4503738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3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558006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4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58006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5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558006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6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8" y="5589588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7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25" y="558006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8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6561138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89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548438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0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6556375"/>
            <a:ext cx="4286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91" name="Picture 7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075" y="6564313"/>
            <a:ext cx="428625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26"/>
          <p:cNvSpPr txBox="1">
            <a:spLocks noChangeArrowheads="1"/>
          </p:cNvSpPr>
          <p:nvPr/>
        </p:nvSpPr>
        <p:spPr bwMode="gray">
          <a:xfrm>
            <a:off x="914400" y="1012825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TRÒ CHƠI “RU EM”</a:t>
            </a:r>
          </a:p>
        </p:txBody>
      </p:sp>
      <p:pic>
        <p:nvPicPr>
          <p:cNvPr id="20484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050925"/>
            <a:ext cx="2547937" cy="69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12" descr="LỜI RU TRẺ THƠ - Hát Ru Con dân ca Bắc Bộ ( Mẹ nghe mẹ ngủ trước con ) - 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3469" r="4533" b="12933"/>
          <a:stretch>
            <a:fillRect/>
          </a:stretch>
        </p:blipFill>
        <p:spPr bwMode="auto">
          <a:xfrm>
            <a:off x="4333875" y="2276475"/>
            <a:ext cx="621823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709738"/>
            <a:ext cx="3957637" cy="390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461963" y="2786063"/>
            <a:ext cx="3929062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5124" name="Picture 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94063"/>
            <a:ext cx="5062538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5341938" y="4035425"/>
            <a:ext cx="532923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anose="02040503050406030204" pitchFamily="18" charset="0"/>
                <a:cs typeface="Times New Roman" panose="02020603050405020304" pitchFamily="18" charset="0"/>
              </a:rPr>
              <a:t>Nhạc và lời: Nguyễn Văn Chung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711325" y="32940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MẸ ƠI CÓ BIẾT</a:t>
            </a:r>
          </a:p>
        </p:txBody>
      </p:sp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42988"/>
            <a:ext cx="6697663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31750"/>
            <a:ext cx="8208963" cy="671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9686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709728" y="-27305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7173" name="Picture 9" descr="C:\Users\Administrator\Downloads\palm-tree-155730_12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C:\Users\Administrator\Downloads\palm-tree-155730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216025" y="2997200"/>
            <a:ext cx="865346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THEO NHẠC ĐỆM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MẸ ƠI CÓ BIẾT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7177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7175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4288"/>
            <a:ext cx="7991475" cy="684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522413" y="2619375"/>
            <a:ext cx="7940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GÕ ĐỆM THEO PHÁCH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</a:rPr>
              <a:t>MẸ ƠI CÓ BIẾT</a:t>
            </a:r>
          </a:p>
        </p:txBody>
      </p:sp>
      <p:grpSp>
        <p:nvGrpSpPr>
          <p:cNvPr id="5" name="Group 4"/>
          <p:cNvGrpSpPr/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9225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9223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4288"/>
            <a:ext cx="7921625" cy="67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8575"/>
            <a:ext cx="8351838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 descr="C:\Users\Administrator\Downloads\palm-tree-155730_12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325"/>
            <a:ext cx="1598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C:\Users\Administrator\Downloads\palm-tree-155730_128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66"/>
          <a:stretch>
            <a:fillRect/>
          </a:stretch>
        </p:blipFill>
        <p:spPr bwMode="auto">
          <a:xfrm>
            <a:off x="9015413" y="14288"/>
            <a:ext cx="195738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98755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198755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198755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3044825"/>
            <a:ext cx="4492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0" y="3044825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613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3" y="30448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38" y="41497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5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5229225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6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7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8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5" y="5229225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9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638810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0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638810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1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5" y="6388100"/>
            <a:ext cx="4492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2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6388100"/>
            <a:ext cx="45085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3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6388100"/>
            <a:ext cx="4492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D:\GIÁO ÁN 1 2020-2021\HÌNH SOẠN GIÁO ÁN\BỘ GÕ CƠ THỂ\Picture5 - Copy (3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488" y="6388100"/>
            <a:ext cx="44926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66913"/>
            <a:ext cx="4397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1966913"/>
            <a:ext cx="439738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30448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448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3028950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063" y="3071813"/>
            <a:ext cx="439737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4135438"/>
            <a:ext cx="43815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4149725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4149725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5213350"/>
            <a:ext cx="438150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52292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538" y="5229225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6350000"/>
            <a:ext cx="4397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6372225"/>
            <a:ext cx="4397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6388100"/>
            <a:ext cx="4397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4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6350000"/>
            <a:ext cx="439738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1057275" y="334963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3200" b="1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“GIAI ĐIỆU QUEN THUỘC”</a:t>
            </a:r>
          </a:p>
        </p:txBody>
      </p:sp>
      <p:sp>
        <p:nvSpPr>
          <p:cNvPr id="13317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0"/>
            <a:ext cx="10972800" cy="4572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0" y="168910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400">
                <a:ea typeface="Calibri" panose="020F0502020204030204" charset="0"/>
                <a:cs typeface="Times New Roman" panose="02020603050405020304" pitchFamily="18" charset="0"/>
              </a:rPr>
              <a:t>    </a:t>
            </a:r>
            <a:endParaRPr lang="en-US"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13320" name="Rectangle 10"/>
          <p:cNvSpPr>
            <a:spLocks noChangeArrowheads="1"/>
          </p:cNvSpPr>
          <p:nvPr/>
        </p:nvSpPr>
        <p:spPr bwMode="auto">
          <a:xfrm>
            <a:off x="0" y="0"/>
            <a:ext cx="10972800" cy="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321" name="Picture 21" descr="Điều thú vị từ một câu hát 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354138"/>
            <a:ext cx="7488237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89</Words>
  <Application>Microsoft Office PowerPoint</Application>
  <PresentationFormat>Custom</PresentationFormat>
  <Paragraphs>23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TAM</cp:lastModifiedBy>
  <cp:revision>647</cp:revision>
  <dcterms:created xsi:type="dcterms:W3CDTF">2010-04-30T18:19:00Z</dcterms:created>
  <dcterms:modified xsi:type="dcterms:W3CDTF">2026-02-27T02:46:54Z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2D1AFB2DFEC3486EBCB48ECF47FA56AD</vt:lpwstr>
  </property>
  <property fmtid="{D5CDD505-2E9C-101B-9397-08002B2CF9AE}" pid="3" name="KSOProductBuildVer">
    <vt:lpwstr>1033-11.2.0.11026</vt:lpwstr>
  </property>
</Properties>
</file>